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6" r:id="rId2"/>
    <p:sldId id="273" r:id="rId3"/>
    <p:sldId id="279" r:id="rId4"/>
    <p:sldId id="262" r:id="rId5"/>
    <p:sldId id="264" r:id="rId6"/>
    <p:sldId id="263" r:id="rId7"/>
    <p:sldId id="265" r:id="rId8"/>
    <p:sldId id="271" r:id="rId9"/>
    <p:sldId id="272" r:id="rId10"/>
    <p:sldId id="257" r:id="rId11"/>
    <p:sldId id="268" r:id="rId12"/>
    <p:sldId id="280" r:id="rId13"/>
    <p:sldId id="269" r:id="rId14"/>
    <p:sldId id="270" r:id="rId15"/>
    <p:sldId id="274" r:id="rId16"/>
    <p:sldId id="275" r:id="rId17"/>
    <p:sldId id="277" r:id="rId18"/>
    <p:sldId id="276" r:id="rId19"/>
    <p:sldId id="278" r:id="rId20"/>
    <p:sldId id="286" r:id="rId21"/>
    <p:sldId id="281" r:id="rId22"/>
    <p:sldId id="282" r:id="rId23"/>
    <p:sldId id="283" r:id="rId24"/>
    <p:sldId id="287" r:id="rId25"/>
    <p:sldId id="284" r:id="rId26"/>
    <p:sldId id="288" r:id="rId27"/>
    <p:sldId id="285" r:id="rId28"/>
    <p:sldId id="294" r:id="rId29"/>
    <p:sldId id="293" r:id="rId30"/>
    <p:sldId id="289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6C092AB-D7C6-498C-B0EC-CEA5F75FA106}">
          <p14:sldIdLst>
            <p14:sldId id="256"/>
            <p14:sldId id="273"/>
            <p14:sldId id="279"/>
            <p14:sldId id="262"/>
            <p14:sldId id="264"/>
            <p14:sldId id="263"/>
            <p14:sldId id="265"/>
            <p14:sldId id="271"/>
            <p14:sldId id="272"/>
            <p14:sldId id="257"/>
            <p14:sldId id="268"/>
            <p14:sldId id="280"/>
            <p14:sldId id="269"/>
            <p14:sldId id="270"/>
            <p14:sldId id="274"/>
            <p14:sldId id="275"/>
            <p14:sldId id="277"/>
            <p14:sldId id="276"/>
            <p14:sldId id="278"/>
            <p14:sldId id="286"/>
            <p14:sldId id="281"/>
            <p14:sldId id="282"/>
            <p14:sldId id="283"/>
            <p14:sldId id="287"/>
            <p14:sldId id="284"/>
            <p14:sldId id="288"/>
            <p14:sldId id="285"/>
            <p14:sldId id="294"/>
            <p14:sldId id="293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7" autoAdjust="0"/>
    <p:restoredTop sz="94660"/>
  </p:normalViewPr>
  <p:slideViewPr>
    <p:cSldViewPr snapToGrid="0">
      <p:cViewPr varScale="1">
        <p:scale>
          <a:sx n="93" d="100"/>
          <a:sy n="93" d="100"/>
        </p:scale>
        <p:origin x="658" y="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Miscanuk" userId="0a53e440d0db9ced" providerId="LiveId" clId="{939C6B03-9E53-4976-B8CD-F9C49724E7C4}"/>
    <pc:docChg chg="undo redo custSel addSld delSld modSld sldOrd addSection delSection modSection">
      <pc:chgData name="Michael Miscanuk" userId="0a53e440d0db9ced" providerId="LiveId" clId="{939C6B03-9E53-4976-B8CD-F9C49724E7C4}" dt="2022-08-11T10:42:23.507" v="6027" actId="20577"/>
      <pc:docMkLst>
        <pc:docMk/>
      </pc:docMkLst>
      <pc:sldChg chg="addSp modSp new mod">
        <pc:chgData name="Michael Miscanuk" userId="0a53e440d0db9ced" providerId="LiveId" clId="{939C6B03-9E53-4976-B8CD-F9C49724E7C4}" dt="2022-08-10T19:23:34.980" v="1667" actId="1076"/>
        <pc:sldMkLst>
          <pc:docMk/>
          <pc:sldMk cId="1303629955" sldId="256"/>
        </pc:sldMkLst>
        <pc:spChg chg="mod">
          <ac:chgData name="Michael Miscanuk" userId="0a53e440d0db9ced" providerId="LiveId" clId="{939C6B03-9E53-4976-B8CD-F9C49724E7C4}" dt="2022-08-10T19:23:32.437" v="1666" actId="14100"/>
          <ac:spMkLst>
            <pc:docMk/>
            <pc:sldMk cId="1303629955" sldId="256"/>
            <ac:spMk id="2" creationId="{78AED784-F8C0-7F92-9C59-284097FB738F}"/>
          </ac:spMkLst>
        </pc:spChg>
        <pc:spChg chg="mod">
          <ac:chgData name="Michael Miscanuk" userId="0a53e440d0db9ced" providerId="LiveId" clId="{939C6B03-9E53-4976-B8CD-F9C49724E7C4}" dt="2022-08-10T19:23:25.009" v="1665" actId="5793"/>
          <ac:spMkLst>
            <pc:docMk/>
            <pc:sldMk cId="1303629955" sldId="256"/>
            <ac:spMk id="3" creationId="{39CED855-856A-1405-737A-4E25618DFAA7}"/>
          </ac:spMkLst>
        </pc:spChg>
        <pc:spChg chg="add mod">
          <ac:chgData name="Michael Miscanuk" userId="0a53e440d0db9ced" providerId="LiveId" clId="{939C6B03-9E53-4976-B8CD-F9C49724E7C4}" dt="2022-08-10T19:23:34.980" v="1667" actId="1076"/>
          <ac:spMkLst>
            <pc:docMk/>
            <pc:sldMk cId="1303629955" sldId="256"/>
            <ac:spMk id="4" creationId="{EF285302-F0EB-3587-D9CF-55549C11C5CC}"/>
          </ac:spMkLst>
        </pc:spChg>
      </pc:sldChg>
      <pc:sldChg chg="addSp delSp modSp new add del mod ord">
        <pc:chgData name="Michael Miscanuk" userId="0a53e440d0db9ced" providerId="LiveId" clId="{939C6B03-9E53-4976-B8CD-F9C49724E7C4}" dt="2022-08-11T10:24:03.681" v="5959" actId="20577"/>
        <pc:sldMkLst>
          <pc:docMk/>
          <pc:sldMk cId="3384438131" sldId="257"/>
        </pc:sldMkLst>
        <pc:spChg chg="del mod">
          <ac:chgData name="Michael Miscanuk" userId="0a53e440d0db9ced" providerId="LiveId" clId="{939C6B03-9E53-4976-B8CD-F9C49724E7C4}" dt="2022-08-10T21:28:23.693" v="4746" actId="478"/>
          <ac:spMkLst>
            <pc:docMk/>
            <pc:sldMk cId="3384438131" sldId="257"/>
            <ac:spMk id="2" creationId="{597EB8DB-F64C-A97E-591A-9B2153137AE4}"/>
          </ac:spMkLst>
        </pc:spChg>
        <pc:spChg chg="del">
          <ac:chgData name="Michael Miscanuk" userId="0a53e440d0db9ced" providerId="LiveId" clId="{939C6B03-9E53-4976-B8CD-F9C49724E7C4}" dt="2022-08-06T14:10:43.283" v="93"/>
          <ac:spMkLst>
            <pc:docMk/>
            <pc:sldMk cId="3384438131" sldId="257"/>
            <ac:spMk id="3" creationId="{3F87AF0C-7B7E-56BE-4B77-1573923D05F9}"/>
          </ac:spMkLst>
        </pc:spChg>
        <pc:spChg chg="add del mod">
          <ac:chgData name="Michael Miscanuk" userId="0a53e440d0db9ced" providerId="LiveId" clId="{939C6B03-9E53-4976-B8CD-F9C49724E7C4}" dt="2022-08-10T18:03:07.415" v="806" actId="478"/>
          <ac:spMkLst>
            <pc:docMk/>
            <pc:sldMk cId="3384438131" sldId="257"/>
            <ac:spMk id="5" creationId="{6541DB16-F2FF-203A-2184-19517965BEDA}"/>
          </ac:spMkLst>
        </pc:spChg>
        <pc:spChg chg="add mod">
          <ac:chgData name="Michael Miscanuk" userId="0a53e440d0db9ced" providerId="LiveId" clId="{939C6B03-9E53-4976-B8CD-F9C49724E7C4}" dt="2022-08-11T10:24:03.681" v="5959" actId="20577"/>
          <ac:spMkLst>
            <pc:docMk/>
            <pc:sldMk cId="3384438131" sldId="257"/>
            <ac:spMk id="6" creationId="{5495180D-E108-3CE3-962A-AED518B78951}"/>
          </ac:spMkLst>
        </pc:spChg>
        <pc:spChg chg="add mod">
          <ac:chgData name="Michael Miscanuk" userId="0a53e440d0db9ced" providerId="LiveId" clId="{939C6B03-9E53-4976-B8CD-F9C49724E7C4}" dt="2022-08-10T21:28:32.426" v="4767" actId="20577"/>
          <ac:spMkLst>
            <pc:docMk/>
            <pc:sldMk cId="3384438131" sldId="257"/>
            <ac:spMk id="12" creationId="{BE66F55A-EECD-45F3-3D57-943A3E089DAE}"/>
          </ac:spMkLst>
        </pc:spChg>
        <pc:spChg chg="add del mod">
          <ac:chgData name="Michael Miscanuk" userId="0a53e440d0db9ced" providerId="LiveId" clId="{939C6B03-9E53-4976-B8CD-F9C49724E7C4}" dt="2022-08-10T21:28:35.946" v="4768" actId="478"/>
          <ac:spMkLst>
            <pc:docMk/>
            <pc:sldMk cId="3384438131" sldId="257"/>
            <ac:spMk id="14" creationId="{536BC4D6-EBC2-0E43-B449-ED7F4EB30C8F}"/>
          </ac:spMkLst>
        </pc:spChg>
        <pc:graphicFrameChg chg="add del mod modGraphic">
          <ac:chgData name="Michael Miscanuk" userId="0a53e440d0db9ced" providerId="LiveId" clId="{939C6B03-9E53-4976-B8CD-F9C49724E7C4}" dt="2022-08-10T20:00:45.328" v="2118" actId="478"/>
          <ac:graphicFrameMkLst>
            <pc:docMk/>
            <pc:sldMk cId="3384438131" sldId="257"/>
            <ac:graphicFrameMk id="7" creationId="{53291CCA-C75D-A4BD-5D07-E914F1134DF2}"/>
          </ac:graphicFrameMkLst>
        </pc:graphicFrameChg>
        <pc:picChg chg="add del mod ord">
          <ac:chgData name="Michael Miscanuk" userId="0a53e440d0db9ced" providerId="LiveId" clId="{939C6B03-9E53-4976-B8CD-F9C49724E7C4}" dt="2022-08-11T09:08:15.436" v="5838" actId="478"/>
          <ac:picMkLst>
            <pc:docMk/>
            <pc:sldMk cId="3384438131" sldId="257"/>
            <ac:picMk id="2" creationId="{7E675FBB-A5E7-3B9D-6066-B3C4C7060E4B}"/>
          </ac:picMkLst>
        </pc:picChg>
        <pc:picChg chg="add del mod">
          <ac:chgData name="Michael Miscanuk" userId="0a53e440d0db9ced" providerId="LiveId" clId="{939C6B03-9E53-4976-B8CD-F9C49724E7C4}" dt="2022-08-10T18:03:08.974" v="807" actId="478"/>
          <ac:picMkLst>
            <pc:docMk/>
            <pc:sldMk cId="3384438131" sldId="257"/>
            <ac:picMk id="4" creationId="{02BB5BA4-2EBB-8E54-AE87-441BE60A1AAB}"/>
          </ac:picMkLst>
        </pc:picChg>
        <pc:picChg chg="add mod">
          <ac:chgData name="Michael Miscanuk" userId="0a53e440d0db9ced" providerId="LiveId" clId="{939C6B03-9E53-4976-B8CD-F9C49724E7C4}" dt="2022-08-11T10:13:58.755" v="5867" actId="108"/>
          <ac:picMkLst>
            <pc:docMk/>
            <pc:sldMk cId="3384438131" sldId="257"/>
            <ac:picMk id="9" creationId="{DFE53965-FE27-F331-5DD4-9A8C0F9D8347}"/>
          </ac:picMkLst>
        </pc:picChg>
        <pc:picChg chg="add mod">
          <ac:chgData name="Michael Miscanuk" userId="0a53e440d0db9ced" providerId="LiveId" clId="{939C6B03-9E53-4976-B8CD-F9C49724E7C4}" dt="2022-08-11T10:13:58.756" v="5868" actId="108"/>
          <ac:picMkLst>
            <pc:docMk/>
            <pc:sldMk cId="3384438131" sldId="257"/>
            <ac:picMk id="11" creationId="{E315B47F-67CF-D54D-C97B-D9EE58869C5D}"/>
          </ac:picMkLst>
        </pc:picChg>
      </pc:sldChg>
      <pc:sldChg chg="modSp new add del mod ord">
        <pc:chgData name="Michael Miscanuk" userId="0a53e440d0db9ced" providerId="LiveId" clId="{939C6B03-9E53-4976-B8CD-F9C49724E7C4}" dt="2022-08-10T20:04:16.869" v="2146" actId="2696"/>
        <pc:sldMkLst>
          <pc:docMk/>
          <pc:sldMk cId="2870261023" sldId="258"/>
        </pc:sldMkLst>
        <pc:spChg chg="mod">
          <ac:chgData name="Michael Miscanuk" userId="0a53e440d0db9ced" providerId="LiveId" clId="{939C6B03-9E53-4976-B8CD-F9C49724E7C4}" dt="2022-08-10T19:17:34.635" v="1518" actId="1076"/>
          <ac:spMkLst>
            <pc:docMk/>
            <pc:sldMk cId="2870261023" sldId="258"/>
            <ac:spMk id="2" creationId="{8152B9FA-704B-C3E9-5149-6AEA8A626A61}"/>
          </ac:spMkLst>
        </pc:spChg>
        <pc:spChg chg="mod">
          <ac:chgData name="Michael Miscanuk" userId="0a53e440d0db9ced" providerId="LiveId" clId="{939C6B03-9E53-4976-B8CD-F9C49724E7C4}" dt="2022-08-10T19:17:42.739" v="1520" actId="207"/>
          <ac:spMkLst>
            <pc:docMk/>
            <pc:sldMk cId="2870261023" sldId="258"/>
            <ac:spMk id="3" creationId="{898723FE-DA2B-A305-1A38-EF89A9D91169}"/>
          </ac:spMkLst>
        </pc:spChg>
      </pc:sldChg>
      <pc:sldChg chg="addSp delSp modSp new add del mod ord">
        <pc:chgData name="Michael Miscanuk" userId="0a53e440d0db9ced" providerId="LiveId" clId="{939C6B03-9E53-4976-B8CD-F9C49724E7C4}" dt="2022-08-10T21:13:56.381" v="4560" actId="2696"/>
        <pc:sldMkLst>
          <pc:docMk/>
          <pc:sldMk cId="2786174537" sldId="259"/>
        </pc:sldMkLst>
        <pc:spChg chg="mod">
          <ac:chgData name="Michael Miscanuk" userId="0a53e440d0db9ced" providerId="LiveId" clId="{939C6B03-9E53-4976-B8CD-F9C49724E7C4}" dt="2022-08-10T19:19:56.771" v="1532"/>
          <ac:spMkLst>
            <pc:docMk/>
            <pc:sldMk cId="2786174537" sldId="259"/>
            <ac:spMk id="2" creationId="{CC899922-50BA-5B5D-0ACE-ABEA305C8840}"/>
          </ac:spMkLst>
        </pc:spChg>
        <pc:spChg chg="del mod">
          <ac:chgData name="Michael Miscanuk" userId="0a53e440d0db9ced" providerId="LiveId" clId="{939C6B03-9E53-4976-B8CD-F9C49724E7C4}" dt="2022-08-06T21:22:18.851" v="414" actId="21"/>
          <ac:spMkLst>
            <pc:docMk/>
            <pc:sldMk cId="2786174537" sldId="259"/>
            <ac:spMk id="3" creationId="{D37460C4-C879-1DB2-BF08-855B9FBA3DA5}"/>
          </ac:spMkLst>
        </pc:spChg>
        <pc:spChg chg="add del mod">
          <ac:chgData name="Michael Miscanuk" userId="0a53e440d0db9ced" providerId="LiveId" clId="{939C6B03-9E53-4976-B8CD-F9C49724E7C4}" dt="2022-08-06T21:23:04.648" v="425" actId="478"/>
          <ac:spMkLst>
            <pc:docMk/>
            <pc:sldMk cId="2786174537" sldId="259"/>
            <ac:spMk id="7" creationId="{BFAED7D2-B8CB-2DAF-DEB4-7699FEA3EB64}"/>
          </ac:spMkLst>
        </pc:spChg>
        <pc:picChg chg="add mod">
          <ac:chgData name="Michael Miscanuk" userId="0a53e440d0db9ced" providerId="LiveId" clId="{939C6B03-9E53-4976-B8CD-F9C49724E7C4}" dt="2022-08-06T21:23:02.089" v="424" actId="1076"/>
          <ac:picMkLst>
            <pc:docMk/>
            <pc:sldMk cId="2786174537" sldId="259"/>
            <ac:picMk id="5" creationId="{CF7EEF7B-0984-623A-88F7-94A220894E1F}"/>
          </ac:picMkLst>
        </pc:picChg>
      </pc:sldChg>
      <pc:sldChg chg="addSp delSp modSp new add del mod ord">
        <pc:chgData name="Michael Miscanuk" userId="0a53e440d0db9ced" providerId="LiveId" clId="{939C6B03-9E53-4976-B8CD-F9C49724E7C4}" dt="2022-08-10T21:14:21.579" v="4561" actId="2696"/>
        <pc:sldMkLst>
          <pc:docMk/>
          <pc:sldMk cId="3764643436" sldId="260"/>
        </pc:sldMkLst>
        <pc:spChg chg="mod">
          <ac:chgData name="Michael Miscanuk" userId="0a53e440d0db9ced" providerId="LiveId" clId="{939C6B03-9E53-4976-B8CD-F9C49724E7C4}" dt="2022-08-10T19:17:55.779" v="1521" actId="1076"/>
          <ac:spMkLst>
            <pc:docMk/>
            <pc:sldMk cId="3764643436" sldId="260"/>
            <ac:spMk id="2" creationId="{1646831B-F6F0-39C4-3340-30602221F54C}"/>
          </ac:spMkLst>
        </pc:spChg>
        <pc:spChg chg="del">
          <ac:chgData name="Michael Miscanuk" userId="0a53e440d0db9ced" providerId="LiveId" clId="{939C6B03-9E53-4976-B8CD-F9C49724E7C4}" dt="2022-08-06T21:22:26.264" v="417" actId="478"/>
          <ac:spMkLst>
            <pc:docMk/>
            <pc:sldMk cId="3764643436" sldId="260"/>
            <ac:spMk id="3" creationId="{DA4F4B14-321C-97D9-49EC-FA86AB088E8D}"/>
          </ac:spMkLst>
        </pc:spChg>
        <pc:spChg chg="add mod">
          <ac:chgData name="Michael Miscanuk" userId="0a53e440d0db9ced" providerId="LiveId" clId="{939C6B03-9E53-4976-B8CD-F9C49724E7C4}" dt="2022-08-10T18:37:26.068" v="1368" actId="27636"/>
          <ac:spMkLst>
            <pc:docMk/>
            <pc:sldMk cId="3764643436" sldId="260"/>
            <ac:spMk id="4" creationId="{6A205AF7-A298-49CD-78E6-CE486CB765EA}"/>
          </ac:spMkLst>
        </pc:spChg>
        <pc:picChg chg="add mod">
          <ac:chgData name="Michael Miscanuk" userId="0a53e440d0db9ced" providerId="LiveId" clId="{939C6B03-9E53-4976-B8CD-F9C49724E7C4}" dt="2022-08-06T21:26:07.510" v="803" actId="1076"/>
          <ac:picMkLst>
            <pc:docMk/>
            <pc:sldMk cId="3764643436" sldId="260"/>
            <ac:picMk id="6" creationId="{61A7C71D-86C1-0CBF-4FD7-B7AABC03AEAF}"/>
          </ac:picMkLst>
        </pc:picChg>
        <pc:picChg chg="add mod">
          <ac:chgData name="Michael Miscanuk" userId="0a53e440d0db9ced" providerId="LiveId" clId="{939C6B03-9E53-4976-B8CD-F9C49724E7C4}" dt="2022-08-06T21:26:13.799" v="805" actId="1076"/>
          <ac:picMkLst>
            <pc:docMk/>
            <pc:sldMk cId="3764643436" sldId="260"/>
            <ac:picMk id="8" creationId="{C751BECC-AC7C-C817-47F0-17F8B4BE9C0C}"/>
          </ac:picMkLst>
        </pc:picChg>
      </pc:sldChg>
      <pc:sldChg chg="addSp modSp new add del mod ord">
        <pc:chgData name="Michael Miscanuk" userId="0a53e440d0db9ced" providerId="LiveId" clId="{939C6B03-9E53-4976-B8CD-F9C49724E7C4}" dt="2022-08-10T21:13:51.936" v="4559" actId="2696"/>
        <pc:sldMkLst>
          <pc:docMk/>
          <pc:sldMk cId="3835844310" sldId="261"/>
        </pc:sldMkLst>
        <pc:spChg chg="mod">
          <ac:chgData name="Michael Miscanuk" userId="0a53e440d0db9ced" providerId="LiveId" clId="{939C6B03-9E53-4976-B8CD-F9C49724E7C4}" dt="2022-08-10T19:19:56.771" v="1532"/>
          <ac:spMkLst>
            <pc:docMk/>
            <pc:sldMk cId="3835844310" sldId="261"/>
            <ac:spMk id="2" creationId="{6A1589EA-5AE5-D7FC-8199-11DEC6C7D04E}"/>
          </ac:spMkLst>
        </pc:spChg>
        <pc:spChg chg="mod">
          <ac:chgData name="Michael Miscanuk" userId="0a53e440d0db9ced" providerId="LiveId" clId="{939C6B03-9E53-4976-B8CD-F9C49724E7C4}" dt="2022-08-10T19:19:56.771" v="1532"/>
          <ac:spMkLst>
            <pc:docMk/>
            <pc:sldMk cId="3835844310" sldId="261"/>
            <ac:spMk id="3" creationId="{949D7055-7A49-C629-9E61-2B97B2E06E68}"/>
          </ac:spMkLst>
        </pc:spChg>
        <pc:picChg chg="add mod">
          <ac:chgData name="Michael Miscanuk" userId="0a53e440d0db9ced" providerId="LiveId" clId="{939C6B03-9E53-4976-B8CD-F9C49724E7C4}" dt="2022-08-06T21:22:56.401" v="423" actId="1076"/>
          <ac:picMkLst>
            <pc:docMk/>
            <pc:sldMk cId="3835844310" sldId="261"/>
            <ac:picMk id="5" creationId="{87F4C920-0469-234A-3EFE-8A03D3F374D9}"/>
          </ac:picMkLst>
        </pc:picChg>
      </pc:sldChg>
      <pc:sldChg chg="addSp delSp modSp new add del mod ord">
        <pc:chgData name="Michael Miscanuk" userId="0a53e440d0db9ced" providerId="LiveId" clId="{939C6B03-9E53-4976-B8CD-F9C49724E7C4}" dt="2022-08-11T10:13:58.748" v="5854" actId="108"/>
        <pc:sldMkLst>
          <pc:docMk/>
          <pc:sldMk cId="424586866" sldId="262"/>
        </pc:sldMkLst>
        <pc:spChg chg="del mod">
          <ac:chgData name="Michael Miscanuk" userId="0a53e440d0db9ced" providerId="LiveId" clId="{939C6B03-9E53-4976-B8CD-F9C49724E7C4}" dt="2022-08-10T21:22:10.913" v="4622" actId="478"/>
          <ac:spMkLst>
            <pc:docMk/>
            <pc:sldMk cId="424586866" sldId="262"/>
            <ac:spMk id="2" creationId="{8A468C18-0A04-EDBE-762E-F48FCB423BA2}"/>
          </ac:spMkLst>
        </pc:spChg>
        <pc:spChg chg="mod">
          <ac:chgData name="Michael Miscanuk" userId="0a53e440d0db9ced" providerId="LiveId" clId="{939C6B03-9E53-4976-B8CD-F9C49724E7C4}" dt="2022-08-11T08:03:51.050" v="5471" actId="1076"/>
          <ac:spMkLst>
            <pc:docMk/>
            <pc:sldMk cId="424586866" sldId="262"/>
            <ac:spMk id="3" creationId="{E0541C38-BE53-975E-C1AB-E2A8F3FF486E}"/>
          </ac:spMkLst>
        </pc:spChg>
        <pc:spChg chg="add del mod">
          <ac:chgData name="Michael Miscanuk" userId="0a53e440d0db9ced" providerId="LiveId" clId="{939C6B03-9E53-4976-B8CD-F9C49724E7C4}" dt="2022-08-10T21:22:13.109" v="4623" actId="478"/>
          <ac:spMkLst>
            <pc:docMk/>
            <pc:sldMk cId="424586866" sldId="262"/>
            <ac:spMk id="11" creationId="{3020EB80-83D9-F7FD-A30A-070A44370276}"/>
          </ac:spMkLst>
        </pc:spChg>
        <pc:spChg chg="add mod">
          <ac:chgData name="Michael Miscanuk" userId="0a53e440d0db9ced" providerId="LiveId" clId="{939C6B03-9E53-4976-B8CD-F9C49724E7C4}" dt="2022-08-10T21:22:53.566" v="4642" actId="20577"/>
          <ac:spMkLst>
            <pc:docMk/>
            <pc:sldMk cId="424586866" sldId="262"/>
            <ac:spMk id="12" creationId="{FEC0A42E-A098-621C-8BB3-B0B46EAE7FE4}"/>
          </ac:spMkLst>
        </pc:spChg>
        <pc:picChg chg="add del mod">
          <ac:chgData name="Michael Miscanuk" userId="0a53e440d0db9ced" providerId="LiveId" clId="{939C6B03-9E53-4976-B8CD-F9C49724E7C4}" dt="2022-08-10T18:16:32.102" v="1127" actId="478"/>
          <ac:picMkLst>
            <pc:docMk/>
            <pc:sldMk cId="424586866" sldId="262"/>
            <ac:picMk id="5" creationId="{3E47AC8C-D2ED-21A8-034A-9068E73FFDDF}"/>
          </ac:picMkLst>
        </pc:picChg>
        <pc:picChg chg="add del mod">
          <ac:chgData name="Michael Miscanuk" userId="0a53e440d0db9ced" providerId="LiveId" clId="{939C6B03-9E53-4976-B8CD-F9C49724E7C4}" dt="2022-08-10T18:17:05.357" v="1131" actId="478"/>
          <ac:picMkLst>
            <pc:docMk/>
            <pc:sldMk cId="424586866" sldId="262"/>
            <ac:picMk id="7" creationId="{72C29040-104A-B777-91C1-A2528E26F3CE}"/>
          </ac:picMkLst>
        </pc:picChg>
        <pc:picChg chg="add mod">
          <ac:chgData name="Michael Miscanuk" userId="0a53e440d0db9ced" providerId="LiveId" clId="{939C6B03-9E53-4976-B8CD-F9C49724E7C4}" dt="2022-08-11T10:13:58.748" v="5854" actId="108"/>
          <ac:picMkLst>
            <pc:docMk/>
            <pc:sldMk cId="424586866" sldId="262"/>
            <ac:picMk id="9" creationId="{98C085CD-7B81-9D97-8090-E28A01857673}"/>
          </ac:picMkLst>
        </pc:picChg>
      </pc:sldChg>
      <pc:sldChg chg="addSp delSp modSp new add del mod ord">
        <pc:chgData name="Michael Miscanuk" userId="0a53e440d0db9ced" providerId="LiveId" clId="{939C6B03-9E53-4976-B8CD-F9C49724E7C4}" dt="2022-08-11T10:13:58.750" v="5856" actId="108"/>
        <pc:sldMkLst>
          <pc:docMk/>
          <pc:sldMk cId="3020512412" sldId="263"/>
        </pc:sldMkLst>
        <pc:spChg chg="del">
          <ac:chgData name="Michael Miscanuk" userId="0a53e440d0db9ced" providerId="LiveId" clId="{939C6B03-9E53-4976-B8CD-F9C49724E7C4}" dt="2022-08-10T18:20:35.574" v="1215" actId="478"/>
          <ac:spMkLst>
            <pc:docMk/>
            <pc:sldMk cId="3020512412" sldId="263"/>
            <ac:spMk id="2" creationId="{20279D35-4603-F6DC-900D-8ADB11BDF11B}"/>
          </ac:spMkLst>
        </pc:spChg>
        <pc:spChg chg="mod">
          <ac:chgData name="Michael Miscanuk" userId="0a53e440d0db9ced" providerId="LiveId" clId="{939C6B03-9E53-4976-B8CD-F9C49724E7C4}" dt="2022-08-11T08:46:10.164" v="5572" actId="20577"/>
          <ac:spMkLst>
            <pc:docMk/>
            <pc:sldMk cId="3020512412" sldId="263"/>
            <ac:spMk id="3" creationId="{5575CD03-6D85-C9F8-7F9F-36FB80075D05}"/>
          </ac:spMkLst>
        </pc:spChg>
        <pc:picChg chg="add del mod ord">
          <ac:chgData name="Michael Miscanuk" userId="0a53e440d0db9ced" providerId="LiveId" clId="{939C6B03-9E53-4976-B8CD-F9C49724E7C4}" dt="2022-08-11T08:51:27.580" v="5601" actId="478"/>
          <ac:picMkLst>
            <pc:docMk/>
            <pc:sldMk cId="3020512412" sldId="263"/>
            <ac:picMk id="2" creationId="{AAC05B29-E446-094D-97AC-8EB824D6E8AE}"/>
          </ac:picMkLst>
        </pc:picChg>
        <pc:picChg chg="add del mod">
          <ac:chgData name="Michael Miscanuk" userId="0a53e440d0db9ced" providerId="LiveId" clId="{939C6B03-9E53-4976-B8CD-F9C49724E7C4}" dt="2022-08-10T18:30:17.243" v="1279" actId="478"/>
          <ac:picMkLst>
            <pc:docMk/>
            <pc:sldMk cId="3020512412" sldId="263"/>
            <ac:picMk id="5" creationId="{3D6CB69F-73A2-FD3B-5B71-CC9C2ECF3A0F}"/>
          </ac:picMkLst>
        </pc:picChg>
        <pc:picChg chg="add mod ord">
          <ac:chgData name="Michael Miscanuk" userId="0a53e440d0db9ced" providerId="LiveId" clId="{939C6B03-9E53-4976-B8CD-F9C49724E7C4}" dt="2022-08-11T10:13:58.750" v="5856" actId="108"/>
          <ac:picMkLst>
            <pc:docMk/>
            <pc:sldMk cId="3020512412" sldId="263"/>
            <ac:picMk id="7" creationId="{2A7956C6-72FC-AFB3-6C8C-5E6E223CAE3B}"/>
          </ac:picMkLst>
        </pc:picChg>
      </pc:sldChg>
      <pc:sldChg chg="addSp delSp modSp new mod ord">
        <pc:chgData name="Michael Miscanuk" userId="0a53e440d0db9ced" providerId="LiveId" clId="{939C6B03-9E53-4976-B8CD-F9C49724E7C4}" dt="2022-08-11T10:13:58.749" v="5855" actId="108"/>
        <pc:sldMkLst>
          <pc:docMk/>
          <pc:sldMk cId="2534158231" sldId="264"/>
        </pc:sldMkLst>
        <pc:spChg chg="del">
          <ac:chgData name="Michael Miscanuk" userId="0a53e440d0db9ced" providerId="LiveId" clId="{939C6B03-9E53-4976-B8CD-F9C49724E7C4}" dt="2022-08-10T18:31:01.015" v="1290" actId="478"/>
          <ac:spMkLst>
            <pc:docMk/>
            <pc:sldMk cId="2534158231" sldId="264"/>
            <ac:spMk id="2" creationId="{7B5D0DD4-3484-A7DF-EE10-E822EEFECEF3}"/>
          </ac:spMkLst>
        </pc:spChg>
        <pc:spChg chg="mod">
          <ac:chgData name="Michael Miscanuk" userId="0a53e440d0db9ced" providerId="LiveId" clId="{939C6B03-9E53-4976-B8CD-F9C49724E7C4}" dt="2022-08-10T21:24:55.355" v="4676" actId="20577"/>
          <ac:spMkLst>
            <pc:docMk/>
            <pc:sldMk cId="2534158231" sldId="264"/>
            <ac:spMk id="3" creationId="{7F8AB083-8BA8-4585-9FC2-D78A59D38236}"/>
          </ac:spMkLst>
        </pc:spChg>
        <pc:picChg chg="add del mod">
          <ac:chgData name="Michael Miscanuk" userId="0a53e440d0db9ced" providerId="LiveId" clId="{939C6B03-9E53-4976-B8CD-F9C49724E7C4}" dt="2022-08-11T08:51:02.617" v="5594" actId="478"/>
          <ac:picMkLst>
            <pc:docMk/>
            <pc:sldMk cId="2534158231" sldId="264"/>
            <ac:picMk id="2" creationId="{364EAE29-9B2E-5CD5-5E6C-F857898EB3B2}"/>
          </ac:picMkLst>
        </pc:picChg>
        <pc:picChg chg="add del mod">
          <ac:chgData name="Michael Miscanuk" userId="0a53e440d0db9ced" providerId="LiveId" clId="{939C6B03-9E53-4976-B8CD-F9C49724E7C4}" dt="2022-08-10T18:32:05.957" v="1354" actId="478"/>
          <ac:picMkLst>
            <pc:docMk/>
            <pc:sldMk cId="2534158231" sldId="264"/>
            <ac:picMk id="5" creationId="{8AAB18EE-3A8D-8A83-DAE4-128122324E71}"/>
          </ac:picMkLst>
        </pc:picChg>
        <pc:picChg chg="add mod">
          <ac:chgData name="Michael Miscanuk" userId="0a53e440d0db9ced" providerId="LiveId" clId="{939C6B03-9E53-4976-B8CD-F9C49724E7C4}" dt="2022-08-11T10:13:58.749" v="5855" actId="108"/>
          <ac:picMkLst>
            <pc:docMk/>
            <pc:sldMk cId="2534158231" sldId="264"/>
            <ac:picMk id="7" creationId="{0DF52A6F-0EA3-FBF3-A60C-9D1EB24E23FB}"/>
          </ac:picMkLst>
        </pc:picChg>
      </pc:sldChg>
      <pc:sldChg chg="addSp modSp new mod ord setBg">
        <pc:chgData name="Michael Miscanuk" userId="0a53e440d0db9ced" providerId="LiveId" clId="{939C6B03-9E53-4976-B8CD-F9C49724E7C4}" dt="2022-08-11T10:13:58.752" v="5861" actId="108"/>
        <pc:sldMkLst>
          <pc:docMk/>
          <pc:sldMk cId="3307898684" sldId="265"/>
        </pc:sldMkLst>
        <pc:spChg chg="mod">
          <ac:chgData name="Michael Miscanuk" userId="0a53e440d0db9ced" providerId="LiveId" clId="{939C6B03-9E53-4976-B8CD-F9C49724E7C4}" dt="2022-08-10T18:53:39.036" v="1428" actId="20577"/>
          <ac:spMkLst>
            <pc:docMk/>
            <pc:sldMk cId="3307898684" sldId="265"/>
            <ac:spMk id="2" creationId="{7E512A9E-BDFB-3258-3213-0B7E2D42D7F6}"/>
          </ac:spMkLst>
        </pc:spChg>
        <pc:spChg chg="mod">
          <ac:chgData name="Michael Miscanuk" userId="0a53e440d0db9ced" providerId="LiveId" clId="{939C6B03-9E53-4976-B8CD-F9C49724E7C4}" dt="2022-08-10T21:26:13.786" v="4740" actId="20577"/>
          <ac:spMkLst>
            <pc:docMk/>
            <pc:sldMk cId="3307898684" sldId="265"/>
            <ac:spMk id="3" creationId="{C00D2483-D11C-0C2C-C0D5-22B56E030A78}"/>
          </ac:spMkLst>
        </pc:spChg>
        <pc:picChg chg="add mod">
          <ac:chgData name="Michael Miscanuk" userId="0a53e440d0db9ced" providerId="LiveId" clId="{939C6B03-9E53-4976-B8CD-F9C49724E7C4}" dt="2022-08-11T10:13:58.750" v="5857" actId="108"/>
          <ac:picMkLst>
            <pc:docMk/>
            <pc:sldMk cId="3307898684" sldId="265"/>
            <ac:picMk id="5" creationId="{1693968C-86A9-E6F1-1052-ACC647CB5C93}"/>
          </ac:picMkLst>
        </pc:picChg>
        <pc:picChg chg="add mod">
          <ac:chgData name="Michael Miscanuk" userId="0a53e440d0db9ced" providerId="LiveId" clId="{939C6B03-9E53-4976-B8CD-F9C49724E7C4}" dt="2022-08-11T10:13:58.751" v="5858" actId="108"/>
          <ac:picMkLst>
            <pc:docMk/>
            <pc:sldMk cId="3307898684" sldId="265"/>
            <ac:picMk id="7" creationId="{5484A6C9-01D9-1AFA-BCB4-9F783A07C58C}"/>
          </ac:picMkLst>
        </pc:picChg>
        <pc:picChg chg="add mod">
          <ac:chgData name="Michael Miscanuk" userId="0a53e440d0db9ced" providerId="LiveId" clId="{939C6B03-9E53-4976-B8CD-F9C49724E7C4}" dt="2022-08-11T10:13:58.751" v="5859" actId="108"/>
          <ac:picMkLst>
            <pc:docMk/>
            <pc:sldMk cId="3307898684" sldId="265"/>
            <ac:picMk id="9" creationId="{1B9F82E7-755E-CF9C-7660-C4681463C337}"/>
          </ac:picMkLst>
        </pc:picChg>
        <pc:picChg chg="add mod">
          <ac:chgData name="Michael Miscanuk" userId="0a53e440d0db9ced" providerId="LiveId" clId="{939C6B03-9E53-4976-B8CD-F9C49724E7C4}" dt="2022-08-11T10:13:58.752" v="5860" actId="108"/>
          <ac:picMkLst>
            <pc:docMk/>
            <pc:sldMk cId="3307898684" sldId="265"/>
            <ac:picMk id="11" creationId="{91598AA3-D81E-E20E-2630-7A7A16C91235}"/>
          </ac:picMkLst>
        </pc:picChg>
        <pc:picChg chg="add mod">
          <ac:chgData name="Michael Miscanuk" userId="0a53e440d0db9ced" providerId="LiveId" clId="{939C6B03-9E53-4976-B8CD-F9C49724E7C4}" dt="2022-08-11T10:13:58.752" v="5861" actId="108"/>
          <ac:picMkLst>
            <pc:docMk/>
            <pc:sldMk cId="3307898684" sldId="265"/>
            <ac:picMk id="13" creationId="{35A57947-B7B1-C201-E66C-18437C424355}"/>
          </ac:picMkLst>
        </pc:picChg>
      </pc:sldChg>
      <pc:sldChg chg="addSp delSp modSp new del mod ord">
        <pc:chgData name="Michael Miscanuk" userId="0a53e440d0db9ced" providerId="LiveId" clId="{939C6B03-9E53-4976-B8CD-F9C49724E7C4}" dt="2022-08-11T08:48:41.219" v="5590" actId="2696"/>
        <pc:sldMkLst>
          <pc:docMk/>
          <pc:sldMk cId="2620567608" sldId="266"/>
        </pc:sldMkLst>
        <pc:spChg chg="mod">
          <ac:chgData name="Michael Miscanuk" userId="0a53e440d0db9ced" providerId="LiveId" clId="{939C6B03-9E53-4976-B8CD-F9C49724E7C4}" dt="2022-08-10T19:31:05.617" v="1819" actId="1076"/>
          <ac:spMkLst>
            <pc:docMk/>
            <pc:sldMk cId="2620567608" sldId="266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0T19:30:47.824" v="1817" actId="20577"/>
          <ac:spMkLst>
            <pc:docMk/>
            <pc:sldMk cId="2620567608" sldId="266"/>
            <ac:spMk id="3" creationId="{69AE88F0-0F60-7C53-302D-089DA1FB1CB6}"/>
          </ac:spMkLst>
        </pc:spChg>
        <pc:spChg chg="add del mod">
          <ac:chgData name="Michael Miscanuk" userId="0a53e440d0db9ced" providerId="LiveId" clId="{939C6B03-9E53-4976-B8CD-F9C49724E7C4}" dt="2022-08-10T19:25:24.409" v="1715"/>
          <ac:spMkLst>
            <pc:docMk/>
            <pc:sldMk cId="2620567608" sldId="266"/>
            <ac:spMk id="4" creationId="{07697628-B933-754F-279F-C5A42DA501BB}"/>
          </ac:spMkLst>
        </pc:spChg>
      </pc:sldChg>
      <pc:sldChg chg="addSp delSp modSp add del mod">
        <pc:chgData name="Michael Miscanuk" userId="0a53e440d0db9ced" providerId="LiveId" clId="{939C6B03-9E53-4976-B8CD-F9C49724E7C4}" dt="2022-08-10T19:33:05.764" v="1953" actId="2696"/>
        <pc:sldMkLst>
          <pc:docMk/>
          <pc:sldMk cId="4242689471" sldId="267"/>
        </pc:sldMkLst>
        <pc:spChg chg="mod">
          <ac:chgData name="Michael Miscanuk" userId="0a53e440d0db9ced" providerId="LiveId" clId="{939C6B03-9E53-4976-B8CD-F9C49724E7C4}" dt="2022-08-10T19:24:51.265" v="1703" actId="20577"/>
          <ac:spMkLst>
            <pc:docMk/>
            <pc:sldMk cId="4242689471" sldId="267"/>
            <ac:spMk id="2" creationId="{78AED784-F8C0-7F92-9C59-284097FB738F}"/>
          </ac:spMkLst>
        </pc:spChg>
        <pc:spChg chg="del">
          <ac:chgData name="Michael Miscanuk" userId="0a53e440d0db9ced" providerId="LiveId" clId="{939C6B03-9E53-4976-B8CD-F9C49724E7C4}" dt="2022-08-10T19:26:06.198" v="1726" actId="478"/>
          <ac:spMkLst>
            <pc:docMk/>
            <pc:sldMk cId="4242689471" sldId="267"/>
            <ac:spMk id="3" creationId="{39CED855-856A-1405-737A-4E25618DFAA7}"/>
          </ac:spMkLst>
        </pc:spChg>
        <pc:spChg chg="del mod">
          <ac:chgData name="Michael Miscanuk" userId="0a53e440d0db9ced" providerId="LiveId" clId="{939C6B03-9E53-4976-B8CD-F9C49724E7C4}" dt="2022-08-10T19:26:42.143" v="1737" actId="478"/>
          <ac:spMkLst>
            <pc:docMk/>
            <pc:sldMk cId="4242689471" sldId="267"/>
            <ac:spMk id="4" creationId="{EF285302-F0EB-3587-D9CF-55549C11C5CC}"/>
          </ac:spMkLst>
        </pc:spChg>
        <pc:spChg chg="add del mod">
          <ac:chgData name="Michael Miscanuk" userId="0a53e440d0db9ced" providerId="LiveId" clId="{939C6B03-9E53-4976-B8CD-F9C49724E7C4}" dt="2022-08-10T19:26:09.550" v="1727" actId="478"/>
          <ac:spMkLst>
            <pc:docMk/>
            <pc:sldMk cId="4242689471" sldId="267"/>
            <ac:spMk id="6" creationId="{F0CC962F-6073-BE6D-9DB7-1BE7B474ED7B}"/>
          </ac:spMkLst>
        </pc:spChg>
        <pc:spChg chg="add del">
          <ac:chgData name="Michael Miscanuk" userId="0a53e440d0db9ced" providerId="LiveId" clId="{939C6B03-9E53-4976-B8CD-F9C49724E7C4}" dt="2022-08-10T19:26:29.432" v="1732" actId="22"/>
          <ac:spMkLst>
            <pc:docMk/>
            <pc:sldMk cId="4242689471" sldId="267"/>
            <ac:spMk id="8" creationId="{70A5F7D7-BEAD-034F-C236-4383D25CF60B}"/>
          </ac:spMkLst>
        </pc:spChg>
        <pc:spChg chg="add del mod">
          <ac:chgData name="Michael Miscanuk" userId="0a53e440d0db9ced" providerId="LiveId" clId="{939C6B03-9E53-4976-B8CD-F9C49724E7C4}" dt="2022-08-10T19:31:52.155" v="1858" actId="478"/>
          <ac:spMkLst>
            <pc:docMk/>
            <pc:sldMk cId="4242689471" sldId="267"/>
            <ac:spMk id="10" creationId="{68485E3D-F146-D4F1-D9F9-957C8FF8B92B}"/>
          </ac:spMkLst>
        </pc:spChg>
        <pc:spChg chg="add del mod">
          <ac:chgData name="Michael Miscanuk" userId="0a53e440d0db9ced" providerId="LiveId" clId="{939C6B03-9E53-4976-B8CD-F9C49724E7C4}" dt="2022-08-10T19:31:50.363" v="1857" actId="478"/>
          <ac:spMkLst>
            <pc:docMk/>
            <pc:sldMk cId="4242689471" sldId="267"/>
            <ac:spMk id="11" creationId="{7D885F8F-D298-7D48-3B16-CBFE061C3FB3}"/>
          </ac:spMkLst>
        </pc:spChg>
      </pc:sldChg>
      <pc:sldChg chg="addSp delSp modSp add mod ord">
        <pc:chgData name="Michael Miscanuk" userId="0a53e440d0db9ced" providerId="LiveId" clId="{939C6B03-9E53-4976-B8CD-F9C49724E7C4}" dt="2022-08-11T10:13:58.756" v="5869"/>
        <pc:sldMkLst>
          <pc:docMk/>
          <pc:sldMk cId="3739777458" sldId="268"/>
        </pc:sldMkLst>
        <pc:spChg chg="del mod">
          <ac:chgData name="Michael Miscanuk" userId="0a53e440d0db9ced" providerId="LiveId" clId="{939C6B03-9E53-4976-B8CD-F9C49724E7C4}" dt="2022-08-10T20:05:28.431" v="2149" actId="478"/>
          <ac:spMkLst>
            <pc:docMk/>
            <pc:sldMk cId="3739777458" sldId="268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09:09:46.032" v="5839" actId="20577"/>
          <ac:spMkLst>
            <pc:docMk/>
            <pc:sldMk cId="3739777458" sldId="268"/>
            <ac:spMk id="3" creationId="{69AE88F0-0F60-7C53-302D-089DA1FB1CB6}"/>
          </ac:spMkLst>
        </pc:spChg>
        <pc:spChg chg="add del mod">
          <ac:chgData name="Michael Miscanuk" userId="0a53e440d0db9ced" providerId="LiveId" clId="{939C6B03-9E53-4976-B8CD-F9C49724E7C4}" dt="2022-08-10T21:30:48.697" v="4794" actId="478"/>
          <ac:spMkLst>
            <pc:docMk/>
            <pc:sldMk cId="3739777458" sldId="268"/>
            <ac:spMk id="4" creationId="{5A89CFBC-B44B-8569-4E9F-74DEB2498A1C}"/>
          </ac:spMkLst>
        </pc:spChg>
        <pc:spChg chg="add mod">
          <ac:chgData name="Michael Miscanuk" userId="0a53e440d0db9ced" providerId="LiveId" clId="{939C6B03-9E53-4976-B8CD-F9C49724E7C4}" dt="2022-08-10T21:30:54.509" v="4797" actId="27636"/>
          <ac:spMkLst>
            <pc:docMk/>
            <pc:sldMk cId="3739777458" sldId="268"/>
            <ac:spMk id="5" creationId="{F5A03D86-2D3D-6E8F-539F-8540BAFAD7FC}"/>
          </ac:spMkLst>
        </pc:spChg>
        <pc:spChg chg="add del mod">
          <ac:chgData name="Michael Miscanuk" userId="0a53e440d0db9ced" providerId="LiveId" clId="{939C6B03-9E53-4976-B8CD-F9C49724E7C4}" dt="2022-08-10T21:30:51.450" v="4795" actId="478"/>
          <ac:spMkLst>
            <pc:docMk/>
            <pc:sldMk cId="3739777458" sldId="268"/>
            <ac:spMk id="7" creationId="{11AD8936-99B8-9A5D-D9F6-3D9407E3E33D}"/>
          </ac:spMkLst>
        </pc:spChg>
        <pc:picChg chg="add mod">
          <ac:chgData name="Michael Miscanuk" userId="0a53e440d0db9ced" providerId="LiveId" clId="{939C6B03-9E53-4976-B8CD-F9C49724E7C4}" dt="2022-08-11T10:13:58.756" v="5869"/>
          <ac:picMkLst>
            <pc:docMk/>
            <pc:sldMk cId="3739777458" sldId="268"/>
            <ac:picMk id="2050" creationId="{7955806E-47CD-0A02-F721-8090879FAFF9}"/>
          </ac:picMkLst>
        </pc:picChg>
      </pc:sldChg>
      <pc:sldChg chg="addSp delSp modSp add mod ord">
        <pc:chgData name="Michael Miscanuk" userId="0a53e440d0db9ced" providerId="LiveId" clId="{939C6B03-9E53-4976-B8CD-F9C49724E7C4}" dt="2022-08-11T10:13:58.757" v="5870" actId="108"/>
        <pc:sldMkLst>
          <pc:docMk/>
          <pc:sldMk cId="3912867610" sldId="269"/>
        </pc:sldMkLst>
        <pc:spChg chg="del mod">
          <ac:chgData name="Michael Miscanuk" userId="0a53e440d0db9ced" providerId="LiveId" clId="{939C6B03-9E53-4976-B8CD-F9C49724E7C4}" dt="2022-08-11T08:24:58.510" v="5489" actId="478"/>
          <ac:spMkLst>
            <pc:docMk/>
            <pc:sldMk cId="3912867610" sldId="269"/>
            <ac:spMk id="2" creationId="{B35E9243-15AD-337B-7A57-539CC3FDA4AB}"/>
          </ac:spMkLst>
        </pc:spChg>
        <pc:spChg chg="add mod">
          <ac:chgData name="Michael Miscanuk" userId="0a53e440d0db9ced" providerId="LiveId" clId="{939C6B03-9E53-4976-B8CD-F9C49724E7C4}" dt="2022-08-11T08:24:53.841" v="5488" actId="27636"/>
          <ac:spMkLst>
            <pc:docMk/>
            <pc:sldMk cId="3912867610" sldId="269"/>
            <ac:spMk id="3" creationId="{53033690-F8C3-C755-2AA7-68AF514A5BF1}"/>
          </ac:spMkLst>
        </pc:spChg>
        <pc:spChg chg="del">
          <ac:chgData name="Michael Miscanuk" userId="0a53e440d0db9ced" providerId="LiveId" clId="{939C6B03-9E53-4976-B8CD-F9C49724E7C4}" dt="2022-08-10T20:23:11.600" v="3025" actId="478"/>
          <ac:spMkLst>
            <pc:docMk/>
            <pc:sldMk cId="3912867610" sldId="269"/>
            <ac:spMk id="3" creationId="{69AE88F0-0F60-7C53-302D-089DA1FB1CB6}"/>
          </ac:spMkLst>
        </pc:spChg>
        <pc:spChg chg="add del mod">
          <ac:chgData name="Michael Miscanuk" userId="0a53e440d0db9ced" providerId="LiveId" clId="{939C6B03-9E53-4976-B8CD-F9C49724E7C4}" dt="2022-08-11T08:25:00.939" v="5490" actId="478"/>
          <ac:spMkLst>
            <pc:docMk/>
            <pc:sldMk cId="3912867610" sldId="269"/>
            <ac:spMk id="6" creationId="{C3D1F3F5-B21B-22ED-6AE8-EF680BCD5975}"/>
          </ac:spMkLst>
        </pc:spChg>
        <pc:picChg chg="add mod">
          <ac:chgData name="Michael Miscanuk" userId="0a53e440d0db9ced" providerId="LiveId" clId="{939C6B03-9E53-4976-B8CD-F9C49724E7C4}" dt="2022-08-11T10:13:58.757" v="5870" actId="108"/>
          <ac:picMkLst>
            <pc:docMk/>
            <pc:sldMk cId="3912867610" sldId="269"/>
            <ac:picMk id="5" creationId="{30921AD8-E08D-890F-D916-B86CB1C94799}"/>
          </ac:picMkLst>
        </pc:picChg>
      </pc:sldChg>
      <pc:sldChg chg="addSp delSp modSp add mod ord">
        <pc:chgData name="Michael Miscanuk" userId="0a53e440d0db9ced" providerId="LiveId" clId="{939C6B03-9E53-4976-B8CD-F9C49724E7C4}" dt="2022-08-11T10:31:22.779" v="5987" actId="20577"/>
        <pc:sldMkLst>
          <pc:docMk/>
          <pc:sldMk cId="3952415378" sldId="270"/>
        </pc:sldMkLst>
        <pc:spChg chg="del mod">
          <ac:chgData name="Michael Miscanuk" userId="0a53e440d0db9ced" providerId="LiveId" clId="{939C6B03-9E53-4976-B8CD-F9C49724E7C4}" dt="2022-08-10T21:32:57.804" v="4811" actId="478"/>
          <ac:spMkLst>
            <pc:docMk/>
            <pc:sldMk cId="3952415378" sldId="270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10:31:22.779" v="5987" actId="20577"/>
          <ac:spMkLst>
            <pc:docMk/>
            <pc:sldMk cId="3952415378" sldId="270"/>
            <ac:spMk id="3" creationId="{69AE88F0-0F60-7C53-302D-089DA1FB1CB6}"/>
          </ac:spMkLst>
        </pc:spChg>
        <pc:spChg chg="add del mod">
          <ac:chgData name="Michael Miscanuk" userId="0a53e440d0db9ced" providerId="LiveId" clId="{939C6B03-9E53-4976-B8CD-F9C49724E7C4}" dt="2022-08-10T21:33:00.430" v="4812" actId="478"/>
          <ac:spMkLst>
            <pc:docMk/>
            <pc:sldMk cId="3952415378" sldId="270"/>
            <ac:spMk id="6" creationId="{3D1BC735-960A-D5CE-B98E-1B27933FFD13}"/>
          </ac:spMkLst>
        </pc:spChg>
        <pc:picChg chg="add mod">
          <ac:chgData name="Michael Miscanuk" userId="0a53e440d0db9ced" providerId="LiveId" clId="{939C6B03-9E53-4976-B8CD-F9C49724E7C4}" dt="2022-08-11T10:13:58.757" v="5871" actId="108"/>
          <ac:picMkLst>
            <pc:docMk/>
            <pc:sldMk cId="3952415378" sldId="270"/>
            <ac:picMk id="4" creationId="{6BB190D4-CF2D-1790-B718-6A348AA98306}"/>
          </ac:picMkLst>
        </pc:picChg>
      </pc:sldChg>
      <pc:sldChg chg="addSp delSp modSp add mod">
        <pc:chgData name="Michael Miscanuk" userId="0a53e440d0db9ced" providerId="LiveId" clId="{939C6B03-9E53-4976-B8CD-F9C49724E7C4}" dt="2022-08-11T10:13:58.753" v="5863" actId="108"/>
        <pc:sldMkLst>
          <pc:docMk/>
          <pc:sldMk cId="1506004247" sldId="271"/>
        </pc:sldMkLst>
        <pc:spChg chg="mod">
          <ac:chgData name="Michael Miscanuk" userId="0a53e440d0db9ced" providerId="LiveId" clId="{939C6B03-9E53-4976-B8CD-F9C49724E7C4}" dt="2022-08-10T19:47:34.476" v="2053" actId="6549"/>
          <ac:spMkLst>
            <pc:docMk/>
            <pc:sldMk cId="1506004247" sldId="271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19:47:22.132" v="2047" actId="478"/>
          <ac:spMkLst>
            <pc:docMk/>
            <pc:sldMk cId="1506004247" sldId="271"/>
            <ac:spMk id="3" creationId="{69AE88F0-0F60-7C53-302D-089DA1FB1CB6}"/>
          </ac:spMkLst>
        </pc:spChg>
        <pc:picChg chg="add del mod ord">
          <ac:chgData name="Michael Miscanuk" userId="0a53e440d0db9ced" providerId="LiveId" clId="{939C6B03-9E53-4976-B8CD-F9C49724E7C4}" dt="2022-08-11T09:05:26.624" v="5810" actId="478"/>
          <ac:picMkLst>
            <pc:docMk/>
            <pc:sldMk cId="1506004247" sldId="271"/>
            <ac:picMk id="3" creationId="{93227829-C930-955E-3F2B-9AE7DDE2136C}"/>
          </ac:picMkLst>
        </pc:picChg>
        <pc:picChg chg="add mod">
          <ac:chgData name="Michael Miscanuk" userId="0a53e440d0db9ced" providerId="LiveId" clId="{939C6B03-9E53-4976-B8CD-F9C49724E7C4}" dt="2022-08-11T10:13:58.753" v="5862" actId="108"/>
          <ac:picMkLst>
            <pc:docMk/>
            <pc:sldMk cId="1506004247" sldId="271"/>
            <ac:picMk id="4" creationId="{26132A9E-8BC7-72F7-26C7-E98A82DE7430}"/>
          </ac:picMkLst>
        </pc:picChg>
        <pc:picChg chg="add mod">
          <ac:chgData name="Michael Miscanuk" userId="0a53e440d0db9ced" providerId="LiveId" clId="{939C6B03-9E53-4976-B8CD-F9C49724E7C4}" dt="2022-08-11T10:13:58.753" v="5863" actId="108"/>
          <ac:picMkLst>
            <pc:docMk/>
            <pc:sldMk cId="1506004247" sldId="271"/>
            <ac:picMk id="6" creationId="{E5B3BB2D-94B8-D623-4B6A-E19D4C8A6DAF}"/>
          </ac:picMkLst>
        </pc:picChg>
      </pc:sldChg>
      <pc:sldChg chg="addSp delSp modSp add mod">
        <pc:chgData name="Michael Miscanuk" userId="0a53e440d0db9ced" providerId="LiveId" clId="{939C6B03-9E53-4976-B8CD-F9C49724E7C4}" dt="2022-08-11T10:22:50.111" v="5956" actId="1076"/>
        <pc:sldMkLst>
          <pc:docMk/>
          <pc:sldMk cId="2303034260" sldId="272"/>
        </pc:sldMkLst>
        <pc:spChg chg="mod">
          <ac:chgData name="Michael Miscanuk" userId="0a53e440d0db9ced" providerId="LiveId" clId="{939C6B03-9E53-4976-B8CD-F9C49724E7C4}" dt="2022-08-10T19:57:45.473" v="2111" actId="14100"/>
          <ac:spMkLst>
            <pc:docMk/>
            <pc:sldMk cId="2303034260" sldId="272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19:52:36.896" v="2063" actId="478"/>
          <ac:spMkLst>
            <pc:docMk/>
            <pc:sldMk cId="2303034260" sldId="272"/>
            <ac:spMk id="3" creationId="{69AE88F0-0F60-7C53-302D-089DA1FB1CB6}"/>
          </ac:spMkLst>
        </pc:spChg>
        <pc:spChg chg="add del">
          <ac:chgData name="Michael Miscanuk" userId="0a53e440d0db9ced" providerId="LiveId" clId="{939C6B03-9E53-4976-B8CD-F9C49724E7C4}" dt="2022-08-10T19:52:39.062" v="2065" actId="22"/>
          <ac:spMkLst>
            <pc:docMk/>
            <pc:sldMk cId="2303034260" sldId="272"/>
            <ac:spMk id="5" creationId="{5DA777C2-D782-7894-C186-F93BEEA36768}"/>
          </ac:spMkLst>
        </pc:spChg>
        <pc:picChg chg="add del mod ord">
          <ac:chgData name="Michael Miscanuk" userId="0a53e440d0db9ced" providerId="LiveId" clId="{939C6B03-9E53-4976-B8CD-F9C49724E7C4}" dt="2022-08-11T09:06:29.236" v="5824" actId="478"/>
          <ac:picMkLst>
            <pc:docMk/>
            <pc:sldMk cId="2303034260" sldId="272"/>
            <ac:picMk id="3" creationId="{AE845904-DC21-E385-C0D2-2D26D822F11A}"/>
          </ac:picMkLst>
        </pc:picChg>
        <pc:picChg chg="add mod">
          <ac:chgData name="Michael Miscanuk" userId="0a53e440d0db9ced" providerId="LiveId" clId="{939C6B03-9E53-4976-B8CD-F9C49724E7C4}" dt="2022-08-11T10:22:43.914" v="5937" actId="1037"/>
          <ac:picMkLst>
            <pc:docMk/>
            <pc:sldMk cId="2303034260" sldId="272"/>
            <ac:picMk id="7" creationId="{0B18ABF1-F3E6-DC7E-67D4-BCC35A88270E}"/>
          </ac:picMkLst>
        </pc:picChg>
        <pc:picChg chg="add del mod">
          <ac:chgData name="Michael Miscanuk" userId="0a53e440d0db9ced" providerId="LiveId" clId="{939C6B03-9E53-4976-B8CD-F9C49724E7C4}" dt="2022-08-10T19:58:11.136" v="2112" actId="478"/>
          <ac:picMkLst>
            <pc:docMk/>
            <pc:sldMk cId="2303034260" sldId="272"/>
            <ac:picMk id="9" creationId="{27F37484-3DEA-AED1-FA90-248F0D657090}"/>
          </ac:picMkLst>
        </pc:picChg>
        <pc:picChg chg="add mod ord">
          <ac:chgData name="Michael Miscanuk" userId="0a53e440d0db9ced" providerId="LiveId" clId="{939C6B03-9E53-4976-B8CD-F9C49724E7C4}" dt="2022-08-11T10:22:38.119" v="5916" actId="1038"/>
          <ac:picMkLst>
            <pc:docMk/>
            <pc:sldMk cId="2303034260" sldId="272"/>
            <ac:picMk id="11" creationId="{ADE45118-2F8C-1C5B-26ED-EF3167CB6303}"/>
          </ac:picMkLst>
        </pc:picChg>
        <pc:picChg chg="add mod">
          <ac:chgData name="Michael Miscanuk" userId="0a53e440d0db9ced" providerId="LiveId" clId="{939C6B03-9E53-4976-B8CD-F9C49724E7C4}" dt="2022-08-11T10:22:50.111" v="5956" actId="1076"/>
          <ac:picMkLst>
            <pc:docMk/>
            <pc:sldMk cId="2303034260" sldId="272"/>
            <ac:picMk id="13" creationId="{6A09C5D6-789A-4D19-0D52-4ADAEAE8CE00}"/>
          </ac:picMkLst>
        </pc:picChg>
      </pc:sldChg>
      <pc:sldChg chg="addSp delSp modSp add mod ord">
        <pc:chgData name="Michael Miscanuk" userId="0a53e440d0db9ced" providerId="LiveId" clId="{939C6B03-9E53-4976-B8CD-F9C49724E7C4}" dt="2022-08-11T10:16:51.287" v="5896" actId="20577"/>
        <pc:sldMkLst>
          <pc:docMk/>
          <pc:sldMk cId="2514597133" sldId="273"/>
        </pc:sldMkLst>
        <pc:spChg chg="del mod">
          <ac:chgData name="Michael Miscanuk" userId="0a53e440d0db9ced" providerId="LiveId" clId="{939C6B03-9E53-4976-B8CD-F9C49724E7C4}" dt="2022-08-11T08:47:22.190" v="5576" actId="478"/>
          <ac:spMkLst>
            <pc:docMk/>
            <pc:sldMk cId="2514597133" sldId="273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08:48:10.863" v="5588" actId="1076"/>
          <ac:spMkLst>
            <pc:docMk/>
            <pc:sldMk cId="2514597133" sldId="273"/>
            <ac:spMk id="3" creationId="{69AE88F0-0F60-7C53-302D-089DA1FB1CB6}"/>
          </ac:spMkLst>
        </pc:spChg>
        <pc:spChg chg="add mod">
          <ac:chgData name="Michael Miscanuk" userId="0a53e440d0db9ced" providerId="LiveId" clId="{939C6B03-9E53-4976-B8CD-F9C49724E7C4}" dt="2022-08-11T08:48:13.856" v="5589" actId="1076"/>
          <ac:spMkLst>
            <pc:docMk/>
            <pc:sldMk cId="2514597133" sldId="273"/>
            <ac:spMk id="4" creationId="{D07BD8A6-FFEA-F001-3770-AD22D3CCBA97}"/>
          </ac:spMkLst>
        </pc:spChg>
        <pc:spChg chg="add del mod">
          <ac:chgData name="Michael Miscanuk" userId="0a53e440d0db9ced" providerId="LiveId" clId="{939C6B03-9E53-4976-B8CD-F9C49724E7C4}" dt="2022-08-11T08:47:24.934" v="5577" actId="478"/>
          <ac:spMkLst>
            <pc:docMk/>
            <pc:sldMk cId="2514597133" sldId="273"/>
            <ac:spMk id="6" creationId="{BCED715C-7D63-2986-915E-9411C69C7DF5}"/>
          </ac:spMkLst>
        </pc:spChg>
        <pc:spChg chg="add mod">
          <ac:chgData name="Michael Miscanuk" userId="0a53e440d0db9ced" providerId="LiveId" clId="{939C6B03-9E53-4976-B8CD-F9C49724E7C4}" dt="2022-08-11T08:47:54.240" v="5584" actId="1076"/>
          <ac:spMkLst>
            <pc:docMk/>
            <pc:sldMk cId="2514597133" sldId="273"/>
            <ac:spMk id="7" creationId="{F3AAF713-7DC3-4AA5-D4EC-B528A2A62793}"/>
          </ac:spMkLst>
        </pc:spChg>
        <pc:spChg chg="add mod">
          <ac:chgData name="Michael Miscanuk" userId="0a53e440d0db9ced" providerId="LiveId" clId="{939C6B03-9E53-4976-B8CD-F9C49724E7C4}" dt="2022-08-11T10:16:51.287" v="5896" actId="20577"/>
          <ac:spMkLst>
            <pc:docMk/>
            <pc:sldMk cId="2514597133" sldId="273"/>
            <ac:spMk id="8" creationId="{2AD608EE-13C9-931D-3B9E-47F2E0C16618}"/>
          </ac:spMkLst>
        </pc:spChg>
      </pc:sldChg>
      <pc:sldChg chg="addSp delSp modSp add mod ord">
        <pc:chgData name="Michael Miscanuk" userId="0a53e440d0db9ced" providerId="LiveId" clId="{939C6B03-9E53-4976-B8CD-F9C49724E7C4}" dt="2022-08-11T10:13:58.758" v="5872" actId="108"/>
        <pc:sldMkLst>
          <pc:docMk/>
          <pc:sldMk cId="2999527928" sldId="274"/>
        </pc:sldMkLst>
        <pc:spChg chg="mod">
          <ac:chgData name="Michael Miscanuk" userId="0a53e440d0db9ced" providerId="LiveId" clId="{939C6B03-9E53-4976-B8CD-F9C49724E7C4}" dt="2022-08-11T08:31:04.589" v="5511" actId="120"/>
          <ac:spMkLst>
            <pc:docMk/>
            <pc:sldMk cId="2999527928" sldId="274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08:30:54.233" v="5509" actId="27636"/>
          <ac:spMkLst>
            <pc:docMk/>
            <pc:sldMk cId="2999527928" sldId="274"/>
            <ac:spMk id="3" creationId="{69AE88F0-0F60-7C53-302D-089DA1FB1CB6}"/>
          </ac:spMkLst>
        </pc:spChg>
        <pc:spChg chg="add del mod">
          <ac:chgData name="Michael Miscanuk" userId="0a53e440d0db9ced" providerId="LiveId" clId="{939C6B03-9E53-4976-B8CD-F9C49724E7C4}" dt="2022-08-10T21:07:02.828" v="4204" actId="21"/>
          <ac:spMkLst>
            <pc:docMk/>
            <pc:sldMk cId="2999527928" sldId="274"/>
            <ac:spMk id="10" creationId="{15E5C416-1776-9FAF-4F60-482E28E1E563}"/>
          </ac:spMkLst>
        </pc:spChg>
        <pc:spChg chg="add del mod">
          <ac:chgData name="Michael Miscanuk" userId="0a53e440d0db9ced" providerId="LiveId" clId="{939C6B03-9E53-4976-B8CD-F9C49724E7C4}" dt="2022-08-10T20:54:04.617" v="3636" actId="478"/>
          <ac:spMkLst>
            <pc:docMk/>
            <pc:sldMk cId="2999527928" sldId="274"/>
            <ac:spMk id="13" creationId="{EC230709-E045-EDF1-4898-1BD33F864290}"/>
          </ac:spMkLst>
        </pc:spChg>
        <pc:spChg chg="add del mod">
          <ac:chgData name="Michael Miscanuk" userId="0a53e440d0db9ced" providerId="LiveId" clId="{939C6B03-9E53-4976-B8CD-F9C49724E7C4}" dt="2022-08-10T20:58:11.362" v="3929" actId="478"/>
          <ac:spMkLst>
            <pc:docMk/>
            <pc:sldMk cId="2999527928" sldId="274"/>
            <ac:spMk id="14" creationId="{4BDB202F-A25C-2939-E9ED-770227FDC73A}"/>
          </ac:spMkLst>
        </pc:spChg>
        <pc:spChg chg="add mod">
          <ac:chgData name="Michael Miscanuk" userId="0a53e440d0db9ced" providerId="LiveId" clId="{939C6B03-9E53-4976-B8CD-F9C49724E7C4}" dt="2022-08-11T08:30:25.890" v="5503" actId="1076"/>
          <ac:spMkLst>
            <pc:docMk/>
            <pc:sldMk cId="2999527928" sldId="274"/>
            <ac:spMk id="15" creationId="{9B8573CE-E86D-FCBB-2A2C-FEAC687C70F4}"/>
          </ac:spMkLst>
        </pc:spChg>
        <pc:picChg chg="add del">
          <ac:chgData name="Michael Miscanuk" userId="0a53e440d0db9ced" providerId="LiveId" clId="{939C6B03-9E53-4976-B8CD-F9C49724E7C4}" dt="2022-08-10T20:32:12.217" v="3191" actId="22"/>
          <ac:picMkLst>
            <pc:docMk/>
            <pc:sldMk cId="2999527928" sldId="274"/>
            <ac:picMk id="5" creationId="{2DCA7277-902B-0E79-CD4D-C6C9798FB8FD}"/>
          </ac:picMkLst>
        </pc:picChg>
        <pc:picChg chg="add del mod">
          <ac:chgData name="Michael Miscanuk" userId="0a53e440d0db9ced" providerId="LiveId" clId="{939C6B03-9E53-4976-B8CD-F9C49724E7C4}" dt="2022-08-10T20:35:03.745" v="3201" actId="478"/>
          <ac:picMkLst>
            <pc:docMk/>
            <pc:sldMk cId="2999527928" sldId="274"/>
            <ac:picMk id="7" creationId="{A405DF57-4813-8E1C-119C-EE1BCFA4A601}"/>
          </ac:picMkLst>
        </pc:picChg>
        <pc:picChg chg="add del mod">
          <ac:chgData name="Michael Miscanuk" userId="0a53e440d0db9ced" providerId="LiveId" clId="{939C6B03-9E53-4976-B8CD-F9C49724E7C4}" dt="2022-08-10T21:03:24.744" v="4091" actId="478"/>
          <ac:picMkLst>
            <pc:docMk/>
            <pc:sldMk cId="2999527928" sldId="274"/>
            <ac:picMk id="9" creationId="{552FD9D8-28F7-E4E0-43D5-36154A72659A}"/>
          </ac:picMkLst>
        </pc:picChg>
        <pc:picChg chg="add del mod">
          <ac:chgData name="Michael Miscanuk" userId="0a53e440d0db9ced" providerId="LiveId" clId="{939C6B03-9E53-4976-B8CD-F9C49724E7C4}" dt="2022-08-10T21:06:56.916" v="4202" actId="21"/>
          <ac:picMkLst>
            <pc:docMk/>
            <pc:sldMk cId="2999527928" sldId="274"/>
            <ac:picMk id="12" creationId="{748777A6-7149-8656-BD24-29AC5C7B1539}"/>
          </ac:picMkLst>
        </pc:picChg>
        <pc:picChg chg="add del">
          <ac:chgData name="Michael Miscanuk" userId="0a53e440d0db9ced" providerId="LiveId" clId="{939C6B03-9E53-4976-B8CD-F9C49724E7C4}" dt="2022-08-10T21:03:27.921" v="4093" actId="22"/>
          <ac:picMkLst>
            <pc:docMk/>
            <pc:sldMk cId="2999527928" sldId="274"/>
            <ac:picMk id="17" creationId="{20C7996E-129E-B2E5-65CA-280FF29D6F9B}"/>
          </ac:picMkLst>
        </pc:picChg>
        <pc:picChg chg="add del mod">
          <ac:chgData name="Michael Miscanuk" userId="0a53e440d0db9ced" providerId="LiveId" clId="{939C6B03-9E53-4976-B8CD-F9C49724E7C4}" dt="2022-08-10T21:04:21.969" v="4097" actId="478"/>
          <ac:picMkLst>
            <pc:docMk/>
            <pc:sldMk cId="2999527928" sldId="274"/>
            <ac:picMk id="19" creationId="{14535C92-383E-E6D2-7A91-697254BAEF1C}"/>
          </ac:picMkLst>
        </pc:picChg>
        <pc:picChg chg="add mod">
          <ac:chgData name="Michael Miscanuk" userId="0a53e440d0db9ced" providerId="LiveId" clId="{939C6B03-9E53-4976-B8CD-F9C49724E7C4}" dt="2022-08-11T10:13:58.758" v="5872" actId="108"/>
          <ac:picMkLst>
            <pc:docMk/>
            <pc:sldMk cId="2999527928" sldId="274"/>
            <ac:picMk id="21" creationId="{34D8297F-B218-FAFA-4625-0C664E5CF3E5}"/>
          </ac:picMkLst>
        </pc:picChg>
      </pc:sldChg>
      <pc:sldChg chg="addSp delSp modSp add mod ord">
        <pc:chgData name="Michael Miscanuk" userId="0a53e440d0db9ced" providerId="LiveId" clId="{939C6B03-9E53-4976-B8CD-F9C49724E7C4}" dt="2022-08-11T10:13:58.759" v="5874" actId="108"/>
        <pc:sldMkLst>
          <pc:docMk/>
          <pc:sldMk cId="3485666729" sldId="275"/>
        </pc:sldMkLst>
        <pc:spChg chg="del">
          <ac:chgData name="Michael Miscanuk" userId="0a53e440d0db9ced" providerId="LiveId" clId="{939C6B03-9E53-4976-B8CD-F9C49724E7C4}" dt="2022-08-10T21:06:51.625" v="4200" actId="478"/>
          <ac:spMkLst>
            <pc:docMk/>
            <pc:sldMk cId="3485666729" sldId="275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1:06:53.855" v="4201" actId="478"/>
          <ac:spMkLst>
            <pc:docMk/>
            <pc:sldMk cId="3485666729" sldId="275"/>
            <ac:spMk id="3" creationId="{69AE88F0-0F60-7C53-302D-089DA1FB1CB6}"/>
          </ac:spMkLst>
        </pc:spChg>
        <pc:spChg chg="add mod">
          <ac:chgData name="Michael Miscanuk" userId="0a53e440d0db9ced" providerId="LiveId" clId="{939C6B03-9E53-4976-B8CD-F9C49724E7C4}" dt="2022-08-10T21:10:29.872" v="4273" actId="1076"/>
          <ac:spMkLst>
            <pc:docMk/>
            <pc:sldMk cId="3485666729" sldId="275"/>
            <ac:spMk id="5" creationId="{6EBFB4F5-D659-4A5F-4275-30CD6DCD635B}"/>
          </ac:spMkLst>
        </pc:spChg>
        <pc:spChg chg="add mod">
          <ac:chgData name="Michael Miscanuk" userId="0a53e440d0db9ced" providerId="LiveId" clId="{939C6B03-9E53-4976-B8CD-F9C49724E7C4}" dt="2022-08-10T21:13:26.575" v="4558" actId="20577"/>
          <ac:spMkLst>
            <pc:docMk/>
            <pc:sldMk cId="3485666729" sldId="275"/>
            <ac:spMk id="7" creationId="{6E717591-7B14-A828-B798-79EAC451CE01}"/>
          </ac:spMkLst>
        </pc:spChg>
        <pc:picChg chg="add mod">
          <ac:chgData name="Michael Miscanuk" userId="0a53e440d0db9ced" providerId="LiveId" clId="{939C6B03-9E53-4976-B8CD-F9C49724E7C4}" dt="2022-08-11T10:13:58.759" v="5873" actId="108"/>
          <ac:picMkLst>
            <pc:docMk/>
            <pc:sldMk cId="3485666729" sldId="275"/>
            <ac:picMk id="4" creationId="{5426BEF2-F5C9-784C-48F3-B2D29CF28B2B}"/>
          </ac:picMkLst>
        </pc:picChg>
        <pc:picChg chg="add mod">
          <ac:chgData name="Michael Miscanuk" userId="0a53e440d0db9ced" providerId="LiveId" clId="{939C6B03-9E53-4976-B8CD-F9C49724E7C4}" dt="2022-08-11T10:13:58.759" v="5874" actId="108"/>
          <ac:picMkLst>
            <pc:docMk/>
            <pc:sldMk cId="3485666729" sldId="275"/>
            <ac:picMk id="6" creationId="{359D4A4C-A168-1740-76AC-0CC960430445}"/>
          </ac:picMkLst>
        </pc:picChg>
      </pc:sldChg>
      <pc:sldChg chg="addSp delSp modSp add mod">
        <pc:chgData name="Michael Miscanuk" userId="0a53e440d0db9ced" providerId="LiveId" clId="{939C6B03-9E53-4976-B8CD-F9C49724E7C4}" dt="2022-08-11T10:13:58.762" v="5879" actId="108"/>
        <pc:sldMkLst>
          <pc:docMk/>
          <pc:sldMk cId="3055334831" sldId="276"/>
        </pc:sldMkLst>
        <pc:spChg chg="mod">
          <ac:chgData name="Michael Miscanuk" userId="0a53e440d0db9ced" providerId="LiveId" clId="{939C6B03-9E53-4976-B8CD-F9C49724E7C4}" dt="2022-08-10T21:19:57.142" v="4590" actId="27636"/>
          <ac:spMkLst>
            <pc:docMk/>
            <pc:sldMk cId="3055334831" sldId="276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1:19:47.442" v="4585" actId="478"/>
          <ac:spMkLst>
            <pc:docMk/>
            <pc:sldMk cId="3055334831" sldId="276"/>
            <ac:spMk id="3" creationId="{69AE88F0-0F60-7C53-302D-089DA1FB1CB6}"/>
          </ac:spMkLst>
        </pc:spChg>
        <pc:picChg chg="add mod ord">
          <ac:chgData name="Michael Miscanuk" userId="0a53e440d0db9ced" providerId="LiveId" clId="{939C6B03-9E53-4976-B8CD-F9C49724E7C4}" dt="2022-08-11T10:13:58.760" v="5875" actId="108"/>
          <ac:picMkLst>
            <pc:docMk/>
            <pc:sldMk cId="3055334831" sldId="276"/>
            <ac:picMk id="5" creationId="{DDCB1C6B-D717-58C8-6649-17A18C5E3D36}"/>
          </ac:picMkLst>
        </pc:picChg>
        <pc:picChg chg="add mod">
          <ac:chgData name="Michael Miscanuk" userId="0a53e440d0db9ced" providerId="LiveId" clId="{939C6B03-9E53-4976-B8CD-F9C49724E7C4}" dt="2022-08-11T10:13:58.761" v="5877" actId="108"/>
          <ac:picMkLst>
            <pc:docMk/>
            <pc:sldMk cId="3055334831" sldId="276"/>
            <ac:picMk id="7" creationId="{44E94300-823C-9B5E-1186-341E24F1E072}"/>
          </ac:picMkLst>
        </pc:picChg>
        <pc:picChg chg="add mod ord">
          <ac:chgData name="Michael Miscanuk" userId="0a53e440d0db9ced" providerId="LiveId" clId="{939C6B03-9E53-4976-B8CD-F9C49724E7C4}" dt="2022-08-11T10:13:58.760" v="5876" actId="108"/>
          <ac:picMkLst>
            <pc:docMk/>
            <pc:sldMk cId="3055334831" sldId="276"/>
            <ac:picMk id="9" creationId="{415FE0D6-A8C1-C302-44ED-2E098B6433B8}"/>
          </ac:picMkLst>
        </pc:picChg>
        <pc:picChg chg="add mod">
          <ac:chgData name="Michael Miscanuk" userId="0a53e440d0db9ced" providerId="LiveId" clId="{939C6B03-9E53-4976-B8CD-F9C49724E7C4}" dt="2022-08-11T10:13:58.761" v="5878" actId="108"/>
          <ac:picMkLst>
            <pc:docMk/>
            <pc:sldMk cId="3055334831" sldId="276"/>
            <ac:picMk id="11" creationId="{F3B1032E-F026-F35D-2C49-ACB52456C78F}"/>
          </ac:picMkLst>
        </pc:picChg>
        <pc:picChg chg="add mod">
          <ac:chgData name="Michael Miscanuk" userId="0a53e440d0db9ced" providerId="LiveId" clId="{939C6B03-9E53-4976-B8CD-F9C49724E7C4}" dt="2022-08-11T10:13:58.762" v="5879" actId="108"/>
          <ac:picMkLst>
            <pc:docMk/>
            <pc:sldMk cId="3055334831" sldId="276"/>
            <ac:picMk id="13" creationId="{38665126-F435-A912-1228-F422BBFE2E5F}"/>
          </ac:picMkLst>
        </pc:picChg>
      </pc:sldChg>
      <pc:sldChg chg="addSp delSp modSp add mod ord">
        <pc:chgData name="Michael Miscanuk" userId="0a53e440d0db9ced" providerId="LiveId" clId="{939C6B03-9E53-4976-B8CD-F9C49724E7C4}" dt="2022-08-10T22:00:47.444" v="5166" actId="1076"/>
        <pc:sldMkLst>
          <pc:docMk/>
          <pc:sldMk cId="1597187413" sldId="277"/>
        </pc:sldMkLst>
        <pc:spChg chg="mod">
          <ac:chgData name="Michael Miscanuk" userId="0a53e440d0db9ced" providerId="LiveId" clId="{939C6B03-9E53-4976-B8CD-F9C49724E7C4}" dt="2022-08-10T22:00:20.812" v="5154" actId="14100"/>
          <ac:spMkLst>
            <pc:docMk/>
            <pc:sldMk cId="1597187413" sldId="277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1:21:13.277" v="4615" actId="478"/>
          <ac:spMkLst>
            <pc:docMk/>
            <pc:sldMk cId="1597187413" sldId="277"/>
            <ac:spMk id="3" creationId="{69AE88F0-0F60-7C53-302D-089DA1FB1CB6}"/>
          </ac:spMkLst>
        </pc:spChg>
        <pc:spChg chg="add mod">
          <ac:chgData name="Michael Miscanuk" userId="0a53e440d0db9ced" providerId="LiveId" clId="{939C6B03-9E53-4976-B8CD-F9C49724E7C4}" dt="2022-08-10T22:00:47.444" v="5166" actId="1076"/>
          <ac:spMkLst>
            <pc:docMk/>
            <pc:sldMk cId="1597187413" sldId="277"/>
            <ac:spMk id="5" creationId="{C095FFF6-0BAE-A621-CF0D-2A19797308D0}"/>
          </ac:spMkLst>
        </pc:spChg>
        <pc:picChg chg="add del mod">
          <ac:chgData name="Michael Miscanuk" userId="0a53e440d0db9ced" providerId="LiveId" clId="{939C6B03-9E53-4976-B8CD-F9C49724E7C4}" dt="2022-08-10T22:00:23.169" v="5156"/>
          <ac:picMkLst>
            <pc:docMk/>
            <pc:sldMk cId="1597187413" sldId="277"/>
            <ac:picMk id="4" creationId="{54DB231F-3DEF-1DE0-68E7-04CB6F394836}"/>
          </ac:picMkLst>
        </pc:picChg>
      </pc:sldChg>
      <pc:sldChg chg="addSp delSp modSp add mod">
        <pc:chgData name="Michael Miscanuk" userId="0a53e440d0db9ced" providerId="LiveId" clId="{939C6B03-9E53-4976-B8CD-F9C49724E7C4}" dt="2022-08-11T10:38:16.758" v="5988" actId="1035"/>
        <pc:sldMkLst>
          <pc:docMk/>
          <pc:sldMk cId="1658749503" sldId="278"/>
        </pc:sldMkLst>
        <pc:spChg chg="add del">
          <ac:chgData name="Michael Miscanuk" userId="0a53e440d0db9ced" providerId="LiveId" clId="{939C6B03-9E53-4976-B8CD-F9C49724E7C4}" dt="2022-08-10T21:44:29.038" v="4928" actId="478"/>
          <ac:spMkLst>
            <pc:docMk/>
            <pc:sldMk cId="1658749503" sldId="278"/>
            <ac:spMk id="2" creationId="{B35E9243-15AD-337B-7A57-539CC3FDA4AB}"/>
          </ac:spMkLst>
        </pc:spChg>
        <pc:spChg chg="add del">
          <ac:chgData name="Michael Miscanuk" userId="0a53e440d0db9ced" providerId="LiveId" clId="{939C6B03-9E53-4976-B8CD-F9C49724E7C4}" dt="2022-08-10T21:44:30.799" v="4929" actId="478"/>
          <ac:spMkLst>
            <pc:docMk/>
            <pc:sldMk cId="1658749503" sldId="278"/>
            <ac:spMk id="3" creationId="{69AE88F0-0F60-7C53-302D-089DA1FB1CB6}"/>
          </ac:spMkLst>
        </pc:spChg>
        <pc:spChg chg="add mod">
          <ac:chgData name="Michael Miscanuk" userId="0a53e440d0db9ced" providerId="LiveId" clId="{939C6B03-9E53-4976-B8CD-F9C49724E7C4}" dt="2022-08-10T21:44:38.958" v="4944" actId="20577"/>
          <ac:spMkLst>
            <pc:docMk/>
            <pc:sldMk cId="1658749503" sldId="278"/>
            <ac:spMk id="4" creationId="{D91A6A27-41C6-382B-E7E4-F2F47DDFFCDE}"/>
          </ac:spMkLst>
        </pc:spChg>
        <pc:picChg chg="add mod">
          <ac:chgData name="Michael Miscanuk" userId="0a53e440d0db9ced" providerId="LiveId" clId="{939C6B03-9E53-4976-B8CD-F9C49724E7C4}" dt="2022-08-11T10:13:58.762" v="5880" actId="108"/>
          <ac:picMkLst>
            <pc:docMk/>
            <pc:sldMk cId="1658749503" sldId="278"/>
            <ac:picMk id="6" creationId="{396672F3-E033-04CA-7B78-135DBB5652F9}"/>
          </ac:picMkLst>
        </pc:picChg>
        <pc:picChg chg="add mod">
          <ac:chgData name="Michael Miscanuk" userId="0a53e440d0db9ced" providerId="LiveId" clId="{939C6B03-9E53-4976-B8CD-F9C49724E7C4}" dt="2022-08-11T10:13:58.763" v="5881" actId="108"/>
          <ac:picMkLst>
            <pc:docMk/>
            <pc:sldMk cId="1658749503" sldId="278"/>
            <ac:picMk id="8" creationId="{2C1FEB1F-F261-27C5-9201-C3B87A8F6E15}"/>
          </ac:picMkLst>
        </pc:picChg>
        <pc:picChg chg="add mod">
          <ac:chgData name="Michael Miscanuk" userId="0a53e440d0db9ced" providerId="LiveId" clId="{939C6B03-9E53-4976-B8CD-F9C49724E7C4}" dt="2022-08-11T10:13:58.764" v="5882" actId="108"/>
          <ac:picMkLst>
            <pc:docMk/>
            <pc:sldMk cId="1658749503" sldId="278"/>
            <ac:picMk id="10" creationId="{9807773D-7382-8452-5EDF-126FCB76383E}"/>
          </ac:picMkLst>
        </pc:picChg>
        <pc:picChg chg="add del mod">
          <ac:chgData name="Michael Miscanuk" userId="0a53e440d0db9ced" providerId="LiveId" clId="{939C6B03-9E53-4976-B8CD-F9C49724E7C4}" dt="2022-08-10T21:46:46.834" v="4957" actId="478"/>
          <ac:picMkLst>
            <pc:docMk/>
            <pc:sldMk cId="1658749503" sldId="278"/>
            <ac:picMk id="12" creationId="{E564FDEE-0B47-3120-9834-2ABB6C2EABF7}"/>
          </ac:picMkLst>
        </pc:picChg>
        <pc:picChg chg="add mod">
          <ac:chgData name="Michael Miscanuk" userId="0a53e440d0db9ced" providerId="LiveId" clId="{939C6B03-9E53-4976-B8CD-F9C49724E7C4}" dt="2022-08-11T10:38:16.758" v="5988" actId="1035"/>
          <ac:picMkLst>
            <pc:docMk/>
            <pc:sldMk cId="1658749503" sldId="278"/>
            <ac:picMk id="14" creationId="{3670CFF6-AC2E-EBA3-B81A-30CC72CC4E1A}"/>
          </ac:picMkLst>
        </pc:picChg>
        <pc:picChg chg="add mod">
          <ac:chgData name="Michael Miscanuk" userId="0a53e440d0db9ced" providerId="LiveId" clId="{939C6B03-9E53-4976-B8CD-F9C49724E7C4}" dt="2022-08-11T10:13:58.764" v="5884" actId="108"/>
          <ac:picMkLst>
            <pc:docMk/>
            <pc:sldMk cId="1658749503" sldId="278"/>
            <ac:picMk id="16" creationId="{5F5FEF76-01A3-2D66-CAB7-25730ED5DAC4}"/>
          </ac:picMkLst>
        </pc:picChg>
      </pc:sldChg>
      <pc:sldChg chg="modSp add mod ord">
        <pc:chgData name="Michael Miscanuk" userId="0a53e440d0db9ced" providerId="LiveId" clId="{939C6B03-9E53-4976-B8CD-F9C49724E7C4}" dt="2022-08-10T21:22:02.276" v="4621"/>
        <pc:sldMkLst>
          <pc:docMk/>
          <pc:sldMk cId="1489344547" sldId="279"/>
        </pc:sldMkLst>
        <pc:spChg chg="mod">
          <ac:chgData name="Michael Miscanuk" userId="0a53e440d0db9ced" providerId="LiveId" clId="{939C6B03-9E53-4976-B8CD-F9C49724E7C4}" dt="2022-08-10T21:22:02.276" v="4621"/>
          <ac:spMkLst>
            <pc:docMk/>
            <pc:sldMk cId="1489344547" sldId="279"/>
            <ac:spMk id="2" creationId="{B35E9243-15AD-337B-7A57-539CC3FDA4AB}"/>
          </ac:spMkLst>
        </pc:spChg>
      </pc:sldChg>
      <pc:sldChg chg="modSp add mod ord">
        <pc:chgData name="Michael Miscanuk" userId="0a53e440d0db9ced" providerId="LiveId" clId="{939C6B03-9E53-4976-B8CD-F9C49724E7C4}" dt="2022-08-11T10:27:40.674" v="5961"/>
        <pc:sldMkLst>
          <pc:docMk/>
          <pc:sldMk cId="582168162" sldId="280"/>
        </pc:sldMkLst>
        <pc:spChg chg="mod">
          <ac:chgData name="Michael Miscanuk" userId="0a53e440d0db9ced" providerId="LiveId" clId="{939C6B03-9E53-4976-B8CD-F9C49724E7C4}" dt="2022-08-10T21:32:52.370" v="4810" actId="27636"/>
          <ac:spMkLst>
            <pc:docMk/>
            <pc:sldMk cId="582168162" sldId="280"/>
            <ac:spMk id="2" creationId="{B35E9243-15AD-337B-7A57-539CC3FDA4AB}"/>
          </ac:spMkLst>
        </pc:spChg>
      </pc:sldChg>
      <pc:sldChg chg="addSp delSp modSp add mod">
        <pc:chgData name="Michael Miscanuk" userId="0a53e440d0db9ced" providerId="LiveId" clId="{939C6B03-9E53-4976-B8CD-F9C49724E7C4}" dt="2022-08-11T10:13:58.765" v="5885" actId="108"/>
        <pc:sldMkLst>
          <pc:docMk/>
          <pc:sldMk cId="935214773" sldId="281"/>
        </pc:sldMkLst>
        <pc:spChg chg="del">
          <ac:chgData name="Michael Miscanuk" userId="0a53e440d0db9ced" providerId="LiveId" clId="{939C6B03-9E53-4976-B8CD-F9C49724E7C4}" dt="2022-08-10T21:52:06.310" v="5012" actId="478"/>
          <ac:spMkLst>
            <pc:docMk/>
            <pc:sldMk cId="935214773" sldId="281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1:52:08.404" v="5013" actId="478"/>
          <ac:spMkLst>
            <pc:docMk/>
            <pc:sldMk cId="935214773" sldId="281"/>
            <ac:spMk id="3" creationId="{69AE88F0-0F60-7C53-302D-089DA1FB1CB6}"/>
          </ac:spMkLst>
        </pc:spChg>
        <pc:spChg chg="mod">
          <ac:chgData name="Michael Miscanuk" userId="0a53e440d0db9ced" providerId="LiveId" clId="{939C6B03-9E53-4976-B8CD-F9C49724E7C4}" dt="2022-08-10T22:01:43.906" v="5185" actId="20577"/>
          <ac:spMkLst>
            <pc:docMk/>
            <pc:sldMk cId="935214773" sldId="281"/>
            <ac:spMk id="4" creationId="{D91A6A27-41C6-382B-E7E4-F2F47DDFFCDE}"/>
          </ac:spMkLst>
        </pc:spChg>
        <pc:spChg chg="add del">
          <ac:chgData name="Michael Miscanuk" userId="0a53e440d0db9ced" providerId="LiveId" clId="{939C6B03-9E53-4976-B8CD-F9C49724E7C4}" dt="2022-08-10T21:52:47.327" v="5018" actId="22"/>
          <ac:spMkLst>
            <pc:docMk/>
            <pc:sldMk cId="935214773" sldId="281"/>
            <ac:spMk id="8" creationId="{ED77D136-9D50-EDC3-4223-6240628F52F1}"/>
          </ac:spMkLst>
        </pc:spChg>
        <pc:spChg chg="add mod">
          <ac:chgData name="Michael Miscanuk" userId="0a53e440d0db9ced" providerId="LiveId" clId="{939C6B03-9E53-4976-B8CD-F9C49724E7C4}" dt="2022-08-11T10:12:07.634" v="5841" actId="20577"/>
          <ac:spMkLst>
            <pc:docMk/>
            <pc:sldMk cId="935214773" sldId="281"/>
            <ac:spMk id="9" creationId="{9E09DA03-24F2-73A1-9215-5A4843308D81}"/>
          </ac:spMkLst>
        </pc:spChg>
        <pc:picChg chg="add mod">
          <ac:chgData name="Michael Miscanuk" userId="0a53e440d0db9ced" providerId="LiveId" clId="{939C6B03-9E53-4976-B8CD-F9C49724E7C4}" dt="2022-08-11T10:13:58.765" v="5885" actId="108"/>
          <ac:picMkLst>
            <pc:docMk/>
            <pc:sldMk cId="935214773" sldId="281"/>
            <ac:picMk id="6" creationId="{4534AD3D-3294-E507-1CC5-7A6BFFBD960C}"/>
          </ac:picMkLst>
        </pc:picChg>
      </pc:sldChg>
      <pc:sldChg chg="addSp delSp modSp add mod">
        <pc:chgData name="Michael Miscanuk" userId="0a53e440d0db9ced" providerId="LiveId" clId="{939C6B03-9E53-4976-B8CD-F9C49724E7C4}" dt="2022-08-11T10:41:09.647" v="6021" actId="20577"/>
        <pc:sldMkLst>
          <pc:docMk/>
          <pc:sldMk cId="781309135" sldId="282"/>
        </pc:sldMkLst>
        <pc:spChg chg="del">
          <ac:chgData name="Michael Miscanuk" userId="0a53e440d0db9ced" providerId="LiveId" clId="{939C6B03-9E53-4976-B8CD-F9C49724E7C4}" dt="2022-08-10T21:56:47.235" v="5100" actId="478"/>
          <ac:spMkLst>
            <pc:docMk/>
            <pc:sldMk cId="781309135" sldId="282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10:41:09.647" v="6021" actId="20577"/>
          <ac:spMkLst>
            <pc:docMk/>
            <pc:sldMk cId="781309135" sldId="282"/>
            <ac:spMk id="3" creationId="{69AE88F0-0F60-7C53-302D-089DA1FB1CB6}"/>
          </ac:spMkLst>
        </pc:spChg>
        <pc:spChg chg="del">
          <ac:chgData name="Michael Miscanuk" userId="0a53e440d0db9ced" providerId="LiveId" clId="{939C6B03-9E53-4976-B8CD-F9C49724E7C4}" dt="2022-08-10T21:56:49.464" v="5101" actId="478"/>
          <ac:spMkLst>
            <pc:docMk/>
            <pc:sldMk cId="781309135" sldId="282"/>
            <ac:spMk id="4" creationId="{D91A6A27-41C6-382B-E7E4-F2F47DDFFCDE}"/>
          </ac:spMkLst>
        </pc:spChg>
        <pc:picChg chg="add mod">
          <ac:chgData name="Michael Miscanuk" userId="0a53e440d0db9ced" providerId="LiveId" clId="{939C6B03-9E53-4976-B8CD-F9C49724E7C4}" dt="2022-08-11T10:13:58.766" v="5886" actId="108"/>
          <ac:picMkLst>
            <pc:docMk/>
            <pc:sldMk cId="781309135" sldId="282"/>
            <ac:picMk id="5" creationId="{B522F76C-E869-D80F-8667-F7580BD4D91B}"/>
          </ac:picMkLst>
        </pc:picChg>
      </pc:sldChg>
      <pc:sldChg chg="addSp delSp modSp add mod">
        <pc:chgData name="Michael Miscanuk" userId="0a53e440d0db9ced" providerId="LiveId" clId="{939C6B03-9E53-4976-B8CD-F9C49724E7C4}" dt="2022-08-11T10:42:23.507" v="6027" actId="20577"/>
        <pc:sldMkLst>
          <pc:docMk/>
          <pc:sldMk cId="599287950" sldId="283"/>
        </pc:sldMkLst>
        <pc:spChg chg="del">
          <ac:chgData name="Michael Miscanuk" userId="0a53e440d0db9ced" providerId="LiveId" clId="{939C6B03-9E53-4976-B8CD-F9C49724E7C4}" dt="2022-08-10T21:58:28.038" v="5126" actId="478"/>
          <ac:spMkLst>
            <pc:docMk/>
            <pc:sldMk cId="599287950" sldId="283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1T10:42:23.507" v="6027" actId="20577"/>
          <ac:spMkLst>
            <pc:docMk/>
            <pc:sldMk cId="599287950" sldId="283"/>
            <ac:spMk id="3" creationId="{69AE88F0-0F60-7C53-302D-089DA1FB1CB6}"/>
          </ac:spMkLst>
        </pc:spChg>
        <pc:spChg chg="del">
          <ac:chgData name="Michael Miscanuk" userId="0a53e440d0db9ced" providerId="LiveId" clId="{939C6B03-9E53-4976-B8CD-F9C49724E7C4}" dt="2022-08-10T21:58:30.734" v="5127" actId="478"/>
          <ac:spMkLst>
            <pc:docMk/>
            <pc:sldMk cId="599287950" sldId="283"/>
            <ac:spMk id="4" creationId="{D91A6A27-41C6-382B-E7E4-F2F47DDFFCDE}"/>
          </ac:spMkLst>
        </pc:spChg>
        <pc:picChg chg="add mod">
          <ac:chgData name="Michael Miscanuk" userId="0a53e440d0db9ced" providerId="LiveId" clId="{939C6B03-9E53-4976-B8CD-F9C49724E7C4}" dt="2022-08-11T10:13:58.766" v="5887" actId="108"/>
          <ac:picMkLst>
            <pc:docMk/>
            <pc:sldMk cId="599287950" sldId="283"/>
            <ac:picMk id="5" creationId="{27942F48-BD71-D2F8-DF81-9D5E6F89CC7C}"/>
          </ac:picMkLst>
        </pc:picChg>
      </pc:sldChg>
      <pc:sldChg chg="delSp modSp add mod">
        <pc:chgData name="Michael Miscanuk" userId="0a53e440d0db9ced" providerId="LiveId" clId="{939C6B03-9E53-4976-B8CD-F9C49724E7C4}" dt="2022-08-10T22:04:27.446" v="5376" actId="27636"/>
        <pc:sldMkLst>
          <pc:docMk/>
          <pc:sldMk cId="3757079094" sldId="284"/>
        </pc:sldMkLst>
        <pc:spChg chg="del">
          <ac:chgData name="Michael Miscanuk" userId="0a53e440d0db9ced" providerId="LiveId" clId="{939C6B03-9E53-4976-B8CD-F9C49724E7C4}" dt="2022-08-10T22:02:19.210" v="5192" actId="478"/>
          <ac:spMkLst>
            <pc:docMk/>
            <pc:sldMk cId="3757079094" sldId="284"/>
            <ac:spMk id="2" creationId="{B35E9243-15AD-337B-7A57-539CC3FDA4AB}"/>
          </ac:spMkLst>
        </pc:spChg>
        <pc:spChg chg="mod">
          <ac:chgData name="Michael Miscanuk" userId="0a53e440d0db9ced" providerId="LiveId" clId="{939C6B03-9E53-4976-B8CD-F9C49724E7C4}" dt="2022-08-10T22:04:27.446" v="5376" actId="27636"/>
          <ac:spMkLst>
            <pc:docMk/>
            <pc:sldMk cId="3757079094" sldId="284"/>
            <ac:spMk id="3" creationId="{69AE88F0-0F60-7C53-302D-089DA1FB1CB6}"/>
          </ac:spMkLst>
        </pc:spChg>
        <pc:spChg chg="del">
          <ac:chgData name="Michael Miscanuk" userId="0a53e440d0db9ced" providerId="LiveId" clId="{939C6B03-9E53-4976-B8CD-F9C49724E7C4}" dt="2022-08-10T22:02:21.667" v="5193" actId="478"/>
          <ac:spMkLst>
            <pc:docMk/>
            <pc:sldMk cId="3757079094" sldId="284"/>
            <ac:spMk id="4" creationId="{D91A6A27-41C6-382B-E7E4-F2F47DDFFCDE}"/>
          </ac:spMkLst>
        </pc:spChg>
      </pc:sldChg>
      <pc:sldChg chg="addSp delSp modSp add mod">
        <pc:chgData name="Michael Miscanuk" userId="0a53e440d0db9ced" providerId="LiveId" clId="{939C6B03-9E53-4976-B8CD-F9C49724E7C4}" dt="2022-08-11T10:13:58.767" v="5888" actId="108"/>
        <pc:sldMkLst>
          <pc:docMk/>
          <pc:sldMk cId="2452821324" sldId="285"/>
        </pc:sldMkLst>
        <pc:spChg chg="del">
          <ac:chgData name="Michael Miscanuk" userId="0a53e440d0db9ced" providerId="LiveId" clId="{939C6B03-9E53-4976-B8CD-F9C49724E7C4}" dt="2022-08-10T22:05:58.687" v="5395" actId="478"/>
          <ac:spMkLst>
            <pc:docMk/>
            <pc:sldMk cId="2452821324" sldId="285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2:06:02.723" v="5397" actId="478"/>
          <ac:spMkLst>
            <pc:docMk/>
            <pc:sldMk cId="2452821324" sldId="285"/>
            <ac:spMk id="3" creationId="{69AE88F0-0F60-7C53-302D-089DA1FB1CB6}"/>
          </ac:spMkLst>
        </pc:spChg>
        <pc:spChg chg="del">
          <ac:chgData name="Michael Miscanuk" userId="0a53e440d0db9ced" providerId="LiveId" clId="{939C6B03-9E53-4976-B8CD-F9C49724E7C4}" dt="2022-08-10T22:06:00.714" v="5396" actId="478"/>
          <ac:spMkLst>
            <pc:docMk/>
            <pc:sldMk cId="2452821324" sldId="285"/>
            <ac:spMk id="4" creationId="{D91A6A27-41C6-382B-E7E4-F2F47DDFFCDE}"/>
          </ac:spMkLst>
        </pc:spChg>
        <pc:picChg chg="add mod">
          <ac:chgData name="Michael Miscanuk" userId="0a53e440d0db9ced" providerId="LiveId" clId="{939C6B03-9E53-4976-B8CD-F9C49724E7C4}" dt="2022-08-11T10:13:58.767" v="5888" actId="108"/>
          <ac:picMkLst>
            <pc:docMk/>
            <pc:sldMk cId="2452821324" sldId="285"/>
            <ac:picMk id="6" creationId="{5C8B9DC0-7496-5173-728D-CC310D91E86F}"/>
          </ac:picMkLst>
        </pc:picChg>
      </pc:sldChg>
      <pc:sldChg chg="modSp add mod ord">
        <pc:chgData name="Michael Miscanuk" userId="0a53e440d0db9ced" providerId="LiveId" clId="{939C6B03-9E53-4976-B8CD-F9C49724E7C4}" dt="2022-08-10T22:01:18.669" v="5179" actId="20577"/>
        <pc:sldMkLst>
          <pc:docMk/>
          <pc:sldMk cId="777589441" sldId="286"/>
        </pc:sldMkLst>
        <pc:spChg chg="mod">
          <ac:chgData name="Michael Miscanuk" userId="0a53e440d0db9ced" providerId="LiveId" clId="{939C6B03-9E53-4976-B8CD-F9C49724E7C4}" dt="2022-08-10T22:01:18.669" v="5179" actId="20577"/>
          <ac:spMkLst>
            <pc:docMk/>
            <pc:sldMk cId="777589441" sldId="286"/>
            <ac:spMk id="2" creationId="{B35E9243-15AD-337B-7A57-539CC3FDA4AB}"/>
          </ac:spMkLst>
        </pc:spChg>
      </pc:sldChg>
      <pc:sldChg chg="modSp add mod ord">
        <pc:chgData name="Michael Miscanuk" userId="0a53e440d0db9ced" providerId="LiveId" clId="{939C6B03-9E53-4976-B8CD-F9C49724E7C4}" dt="2022-08-10T22:02:09.835" v="5191" actId="20577"/>
        <pc:sldMkLst>
          <pc:docMk/>
          <pc:sldMk cId="585184988" sldId="287"/>
        </pc:sldMkLst>
        <pc:spChg chg="mod">
          <ac:chgData name="Michael Miscanuk" userId="0a53e440d0db9ced" providerId="LiveId" clId="{939C6B03-9E53-4976-B8CD-F9C49724E7C4}" dt="2022-08-10T22:02:09.835" v="5191" actId="20577"/>
          <ac:spMkLst>
            <pc:docMk/>
            <pc:sldMk cId="585184988" sldId="287"/>
            <ac:spMk id="2" creationId="{B35E9243-15AD-337B-7A57-539CC3FDA4AB}"/>
          </ac:spMkLst>
        </pc:spChg>
      </pc:sldChg>
      <pc:sldChg chg="modSp add mod ord">
        <pc:chgData name="Michael Miscanuk" userId="0a53e440d0db9ced" providerId="LiveId" clId="{939C6B03-9E53-4976-B8CD-F9C49724E7C4}" dt="2022-08-10T22:04:49.135" v="5390" actId="20577"/>
        <pc:sldMkLst>
          <pc:docMk/>
          <pc:sldMk cId="2741894503" sldId="288"/>
        </pc:sldMkLst>
        <pc:spChg chg="mod">
          <ac:chgData name="Michael Miscanuk" userId="0a53e440d0db9ced" providerId="LiveId" clId="{939C6B03-9E53-4976-B8CD-F9C49724E7C4}" dt="2022-08-10T22:04:49.135" v="5390" actId="20577"/>
          <ac:spMkLst>
            <pc:docMk/>
            <pc:sldMk cId="2741894503" sldId="288"/>
            <ac:spMk id="2" creationId="{B35E9243-15AD-337B-7A57-539CC3FDA4AB}"/>
          </ac:spMkLst>
        </pc:spChg>
      </pc:sldChg>
      <pc:sldChg chg="addSp delSp modSp add mod">
        <pc:chgData name="Michael Miscanuk" userId="0a53e440d0db9ced" providerId="LiveId" clId="{939C6B03-9E53-4976-B8CD-F9C49724E7C4}" dt="2022-08-11T10:13:58.770" v="5894" actId="108"/>
        <pc:sldMkLst>
          <pc:docMk/>
          <pc:sldMk cId="1042598420" sldId="289"/>
        </pc:sldMkLst>
        <pc:spChg chg="del">
          <ac:chgData name="Michael Miscanuk" userId="0a53e440d0db9ced" providerId="LiveId" clId="{939C6B03-9E53-4976-B8CD-F9C49724E7C4}" dt="2022-08-10T22:09:11.142" v="5445" actId="478"/>
          <ac:spMkLst>
            <pc:docMk/>
            <pc:sldMk cId="1042598420" sldId="289"/>
            <ac:spMk id="2" creationId="{B35E9243-15AD-337B-7A57-539CC3FDA4AB}"/>
          </ac:spMkLst>
        </pc:spChg>
        <pc:spChg chg="del">
          <ac:chgData name="Michael Miscanuk" userId="0a53e440d0db9ced" providerId="LiveId" clId="{939C6B03-9E53-4976-B8CD-F9C49724E7C4}" dt="2022-08-10T22:09:14.434" v="5447" actId="478"/>
          <ac:spMkLst>
            <pc:docMk/>
            <pc:sldMk cId="1042598420" sldId="289"/>
            <ac:spMk id="3" creationId="{69AE88F0-0F60-7C53-302D-089DA1FB1CB6}"/>
          </ac:spMkLst>
        </pc:spChg>
        <pc:spChg chg="del">
          <ac:chgData name="Michael Miscanuk" userId="0a53e440d0db9ced" providerId="LiveId" clId="{939C6B03-9E53-4976-B8CD-F9C49724E7C4}" dt="2022-08-10T22:09:13.238" v="5446" actId="478"/>
          <ac:spMkLst>
            <pc:docMk/>
            <pc:sldMk cId="1042598420" sldId="289"/>
            <ac:spMk id="4" creationId="{D91A6A27-41C6-382B-E7E4-F2F47DDFFCDE}"/>
          </ac:spMkLst>
        </pc:spChg>
        <pc:picChg chg="add del">
          <ac:chgData name="Michael Miscanuk" userId="0a53e440d0db9ced" providerId="LiveId" clId="{939C6B03-9E53-4976-B8CD-F9C49724E7C4}" dt="2022-08-10T22:09:19.554" v="5449" actId="478"/>
          <ac:picMkLst>
            <pc:docMk/>
            <pc:sldMk cId="1042598420" sldId="289"/>
            <ac:picMk id="6" creationId="{B761F4E0-CB99-D987-D6F0-FA1A05879BC8}"/>
          </ac:picMkLst>
        </pc:picChg>
        <pc:picChg chg="add del mod">
          <ac:chgData name="Michael Miscanuk" userId="0a53e440d0db9ced" providerId="LiveId" clId="{939C6B03-9E53-4976-B8CD-F9C49724E7C4}" dt="2022-08-10T22:10:30.235" v="5455" actId="478"/>
          <ac:picMkLst>
            <pc:docMk/>
            <pc:sldMk cId="1042598420" sldId="289"/>
            <ac:picMk id="8" creationId="{18A21C11-7E10-7121-0789-18E6E10AA9C0}"/>
          </ac:picMkLst>
        </pc:picChg>
        <pc:picChg chg="add mod">
          <ac:chgData name="Michael Miscanuk" userId="0a53e440d0db9ced" providerId="LiveId" clId="{939C6B03-9E53-4976-B8CD-F9C49724E7C4}" dt="2022-08-11T10:13:58.769" v="5891" actId="108"/>
          <ac:picMkLst>
            <pc:docMk/>
            <pc:sldMk cId="1042598420" sldId="289"/>
            <ac:picMk id="10" creationId="{2C29FBE8-0E96-A6DD-C8AF-DF9E5F48682C}"/>
          </ac:picMkLst>
        </pc:picChg>
        <pc:picChg chg="add mod">
          <ac:chgData name="Michael Miscanuk" userId="0a53e440d0db9ced" providerId="LiveId" clId="{939C6B03-9E53-4976-B8CD-F9C49724E7C4}" dt="2022-08-11T10:13:58.769" v="5892" actId="108"/>
          <ac:picMkLst>
            <pc:docMk/>
            <pc:sldMk cId="1042598420" sldId="289"/>
            <ac:picMk id="12" creationId="{526BEF99-8BE0-6609-93C7-8D8B9C3F2CC2}"/>
          </ac:picMkLst>
        </pc:picChg>
        <pc:picChg chg="add mod">
          <ac:chgData name="Michael Miscanuk" userId="0a53e440d0db9ced" providerId="LiveId" clId="{939C6B03-9E53-4976-B8CD-F9C49724E7C4}" dt="2022-08-11T10:13:58.770" v="5894" actId="108"/>
          <ac:picMkLst>
            <pc:docMk/>
            <pc:sldMk cId="1042598420" sldId="289"/>
            <ac:picMk id="14" creationId="{D511FA6A-CEAB-EB52-BFC0-C1DE3D35FE33}"/>
          </ac:picMkLst>
        </pc:picChg>
        <pc:picChg chg="add mod ord">
          <ac:chgData name="Michael Miscanuk" userId="0a53e440d0db9ced" providerId="LiveId" clId="{939C6B03-9E53-4976-B8CD-F9C49724E7C4}" dt="2022-08-11T10:13:58.770" v="5893" actId="108"/>
          <ac:picMkLst>
            <pc:docMk/>
            <pc:sldMk cId="1042598420" sldId="289"/>
            <ac:picMk id="16" creationId="{2B535FAB-D849-B12B-CBD6-1D8799FF38A2}"/>
          </ac:picMkLst>
        </pc:picChg>
      </pc:sldChg>
      <pc:sldChg chg="add del">
        <pc:chgData name="Michael Miscanuk" userId="0a53e440d0db9ced" providerId="LiveId" clId="{939C6B03-9E53-4976-B8CD-F9C49724E7C4}" dt="2022-08-11T08:31:43.051" v="5514" actId="2696"/>
        <pc:sldMkLst>
          <pc:docMk/>
          <pc:sldMk cId="3622865425" sldId="290"/>
        </pc:sldMkLst>
      </pc:sldChg>
      <pc:sldChg chg="add del">
        <pc:chgData name="Michael Miscanuk" userId="0a53e440d0db9ced" providerId="LiveId" clId="{939C6B03-9E53-4976-B8CD-F9C49724E7C4}" dt="2022-08-11T08:31:41.133" v="5513" actId="2696"/>
        <pc:sldMkLst>
          <pc:docMk/>
          <pc:sldMk cId="1190207737" sldId="291"/>
        </pc:sldMkLst>
      </pc:sldChg>
      <pc:sldChg chg="add del">
        <pc:chgData name="Michael Miscanuk" userId="0a53e440d0db9ced" providerId="LiveId" clId="{939C6B03-9E53-4976-B8CD-F9C49724E7C4}" dt="2022-08-11T08:31:38.777" v="5512" actId="2696"/>
        <pc:sldMkLst>
          <pc:docMk/>
          <pc:sldMk cId="2329248605" sldId="292"/>
        </pc:sldMkLst>
      </pc:sldChg>
      <pc:sldChg chg="modSp add mod ord">
        <pc:chgData name="Michael Miscanuk" userId="0a53e440d0db9ced" providerId="LiveId" clId="{939C6B03-9E53-4976-B8CD-F9C49724E7C4}" dt="2022-08-10T22:08:24.729" v="5444" actId="14100"/>
        <pc:sldMkLst>
          <pc:docMk/>
          <pc:sldMk cId="1538522736" sldId="293"/>
        </pc:sldMkLst>
        <pc:spChg chg="mod">
          <ac:chgData name="Michael Miscanuk" userId="0a53e440d0db9ced" providerId="LiveId" clId="{939C6B03-9E53-4976-B8CD-F9C49724E7C4}" dt="2022-08-10T22:08:24.729" v="5444" actId="14100"/>
          <ac:spMkLst>
            <pc:docMk/>
            <pc:sldMk cId="1538522736" sldId="293"/>
            <ac:spMk id="2" creationId="{B35E9243-15AD-337B-7A57-539CC3FDA4AB}"/>
          </ac:spMkLst>
        </pc:spChg>
      </pc:sldChg>
      <pc:sldChg chg="addSp delSp modSp add mod">
        <pc:chgData name="Michael Miscanuk" userId="0a53e440d0db9ced" providerId="LiveId" clId="{939C6B03-9E53-4976-B8CD-F9C49724E7C4}" dt="2022-08-11T10:13:58.768" v="5890" actId="108"/>
        <pc:sldMkLst>
          <pc:docMk/>
          <pc:sldMk cId="3757587220" sldId="294"/>
        </pc:sldMkLst>
        <pc:picChg chg="add mod">
          <ac:chgData name="Michael Miscanuk" userId="0a53e440d0db9ced" providerId="LiveId" clId="{939C6B03-9E53-4976-B8CD-F9C49724E7C4}" dt="2022-08-11T10:13:58.768" v="5889" actId="108"/>
          <ac:picMkLst>
            <pc:docMk/>
            <pc:sldMk cId="3757587220" sldId="294"/>
            <ac:picMk id="3" creationId="{D9B47D1D-3037-7C85-4239-4153D5760105}"/>
          </ac:picMkLst>
        </pc:picChg>
        <pc:picChg chg="add mod">
          <ac:chgData name="Michael Miscanuk" userId="0a53e440d0db9ced" providerId="LiveId" clId="{939C6B03-9E53-4976-B8CD-F9C49724E7C4}" dt="2022-08-11T10:13:58.768" v="5890" actId="108"/>
          <ac:picMkLst>
            <pc:docMk/>
            <pc:sldMk cId="3757587220" sldId="294"/>
            <ac:picMk id="5" creationId="{D9FBC5F5-171A-083A-B0F4-3DF82886051D}"/>
          </ac:picMkLst>
        </pc:picChg>
        <pc:picChg chg="del">
          <ac:chgData name="Michael Miscanuk" userId="0a53e440d0db9ced" providerId="LiveId" clId="{939C6B03-9E53-4976-B8CD-F9C49724E7C4}" dt="2022-08-11T10:12:43.837" v="5843" actId="478"/>
          <ac:picMkLst>
            <pc:docMk/>
            <pc:sldMk cId="3757587220" sldId="294"/>
            <ac:picMk id="6" creationId="{5C8B9DC0-7496-5173-728D-CC310D91E86F}"/>
          </ac:picMkLst>
        </pc:picChg>
      </pc:sldChg>
    </pc:docChg>
  </pc:docChgLst>
  <pc:docChgLst>
    <pc:chgData name="Michael Miscanuk" userId="0a53e440d0db9ced" providerId="LiveId" clId="{0D5BD75F-5F76-C34A-8757-67F123F2F583}"/>
    <pc:docChg chg="undo custSel modSld">
      <pc:chgData name="Michael Miscanuk" userId="0a53e440d0db9ced" providerId="LiveId" clId="{0D5BD75F-5F76-C34A-8757-67F123F2F583}" dt="2022-08-11T07:57:59.619" v="1" actId="1076"/>
      <pc:docMkLst>
        <pc:docMk/>
      </pc:docMkLst>
      <pc:sldChg chg="modSp">
        <pc:chgData name="Michael Miscanuk" userId="0a53e440d0db9ced" providerId="LiveId" clId="{0D5BD75F-5F76-C34A-8757-67F123F2F583}" dt="2022-08-11T07:57:59.619" v="1" actId="1076"/>
        <pc:sldMkLst>
          <pc:docMk/>
          <pc:sldMk cId="2514597133" sldId="273"/>
        </pc:sldMkLst>
        <pc:spChg chg="mod">
          <ac:chgData name="Michael Miscanuk" userId="0a53e440d0db9ced" providerId="LiveId" clId="{0D5BD75F-5F76-C34A-8757-67F123F2F583}" dt="2022-08-11T07:57:59.619" v="1" actId="1076"/>
          <ac:spMkLst>
            <pc:docMk/>
            <pc:sldMk cId="2514597133" sldId="273"/>
            <ac:spMk id="3" creationId="{69AE88F0-0F60-7C53-302D-089DA1FB1CB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29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88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9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35473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705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39558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925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5884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189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34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65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802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14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280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6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2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3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87D252-08C8-44C7-AD41-DF52B2154FB4}" type="datetimeFigureOut">
              <a:rPr lang="en-US" smtClean="0"/>
              <a:t>2022-08-11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561416-3769-4EC5-B9A2-9264FC9F7C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83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ED784-F8C0-7F92-9C59-284097FB73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10381894" cy="2421295"/>
          </a:xfrm>
        </p:spPr>
        <p:txBody>
          <a:bodyPr/>
          <a:lstStyle/>
          <a:p>
            <a:r>
              <a:rPr lang="en-US" dirty="0"/>
              <a:t>Yelp Recommendation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CED855-856A-1405-737A-4E25618DFA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85927" y="6301273"/>
            <a:ext cx="6400800" cy="556727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by Michael Miscanuk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285302-F0EB-3587-D9CF-55549C11C5CC}"/>
              </a:ext>
            </a:extLst>
          </p:cNvPr>
          <p:cNvSpPr txBox="1">
            <a:spLocks/>
          </p:cNvSpPr>
          <p:nvPr/>
        </p:nvSpPr>
        <p:spPr>
          <a:xfrm>
            <a:off x="684212" y="3878425"/>
            <a:ext cx="4746204" cy="14213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21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Collaborative Filtering </a:t>
            </a:r>
          </a:p>
          <a:p>
            <a:r>
              <a:rPr lang="en-US" dirty="0">
                <a:solidFill>
                  <a:schemeClr val="tx1"/>
                </a:solidFill>
              </a:rPr>
              <a:t>using Neural Network Embeddings</a:t>
            </a:r>
          </a:p>
        </p:txBody>
      </p:sp>
    </p:spTree>
    <p:extLst>
      <p:ext uri="{BB962C8B-B14F-4D97-AF65-F5344CB8AC3E}">
        <p14:creationId xmlns:p14="http://schemas.microsoft.com/office/powerpoint/2010/main" val="13036299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95180D-E108-3CE3-962A-AED518B78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68" y="1417355"/>
            <a:ext cx="911293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Embedding is a mapping table that will map a number to a vector</a:t>
            </a:r>
          </a:p>
          <a:p>
            <a:r>
              <a:rPr lang="en-US" dirty="0">
                <a:solidFill>
                  <a:schemeClr val="tx1"/>
                </a:solidFill>
              </a:rPr>
              <a:t>Each user / restaurant ID is LabelEncoded to be an integer (1,2, … )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Embedding maps an integer, say 5, to a vector, say (2,4)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FE53965-FE27-F331-5DD4-9A8C0F9D8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50" y="4467645"/>
            <a:ext cx="2851162" cy="564977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15B47F-67CF-D54D-C97B-D9EE58869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459" y="3224988"/>
            <a:ext cx="4482153" cy="564977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66F55A-EECD-45F3-3D57-943A3E089DAE}"/>
              </a:ext>
            </a:extLst>
          </p:cNvPr>
          <p:cNvSpPr txBox="1">
            <a:spLocks/>
          </p:cNvSpPr>
          <p:nvPr/>
        </p:nvSpPr>
        <p:spPr>
          <a:xfrm>
            <a:off x="684212" y="368559"/>
            <a:ext cx="8534400" cy="6671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EMBEDDINGS</a:t>
            </a:r>
          </a:p>
        </p:txBody>
      </p:sp>
    </p:spTree>
    <p:extLst>
      <p:ext uri="{BB962C8B-B14F-4D97-AF65-F5344CB8AC3E}">
        <p14:creationId xmlns:p14="http://schemas.microsoft.com/office/powerpoint/2010/main" val="3384438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22" y="1878762"/>
            <a:ext cx="6746034" cy="39808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Embeddings – values of vectors – will be trained via neural network</a:t>
            </a:r>
          </a:p>
          <a:p>
            <a:r>
              <a:rPr lang="en-US" dirty="0">
                <a:solidFill>
                  <a:schemeClr val="tx1"/>
                </a:solidFill>
              </a:rPr>
              <a:t>All concepts with similarity as in 2D will apply to more dimension</a:t>
            </a:r>
          </a:p>
          <a:p>
            <a:r>
              <a:rPr lang="en-US" dirty="0">
                <a:solidFill>
                  <a:schemeClr val="tx1"/>
                </a:solidFill>
              </a:rPr>
              <a:t>Size of dimensionality of the Embedding Space will be tweaked using hyperparameter tuning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Which means how many parts will vector have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10D vector: A = (1,5,8,6,3,2,5,8,7,8)</a:t>
            </a:r>
          </a:p>
        </p:txBody>
      </p:sp>
      <p:pic>
        <p:nvPicPr>
          <p:cNvPr id="2050" name="Picture 2" descr="Cosine Similarity — The Science of Machine Learning">
            <a:extLst>
              <a:ext uri="{FF2B5EF4-FFF2-40B4-BE49-F238E27FC236}">
                <a16:creationId xmlns:a16="http://schemas.microsoft.com/office/drawing/2014/main" id="{7955806E-47CD-0A02-F721-8090879F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68" y="1878763"/>
            <a:ext cx="4466547" cy="416924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5A03D86-2D3D-6E8F-539F-8540BAFAD7FC}"/>
              </a:ext>
            </a:extLst>
          </p:cNvPr>
          <p:cNvSpPr txBox="1">
            <a:spLocks/>
          </p:cNvSpPr>
          <p:nvPr/>
        </p:nvSpPr>
        <p:spPr>
          <a:xfrm>
            <a:off x="684212" y="368559"/>
            <a:ext cx="8534400" cy="6671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Embeddings with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739777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>
            <a:normAutofit fontScale="90000"/>
          </a:bodyPr>
          <a:lstStyle/>
          <a:p>
            <a:r>
              <a:rPr lang="en-US" dirty="0"/>
              <a:t>To understand how similar Restaurants will come up</a:t>
            </a:r>
          </a:p>
        </p:txBody>
      </p:sp>
    </p:spTree>
    <p:extLst>
      <p:ext uri="{BB962C8B-B14F-4D97-AF65-F5344CB8AC3E}">
        <p14:creationId xmlns:p14="http://schemas.microsoft.com/office/powerpoint/2010/main" val="582168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21AD8-E08D-890F-D916-B86CB1C9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569" y="1322800"/>
            <a:ext cx="7120862" cy="516664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3033690-F8C3-C755-2AA7-68AF514A5BF1}"/>
              </a:ext>
            </a:extLst>
          </p:cNvPr>
          <p:cNvSpPr txBox="1">
            <a:spLocks/>
          </p:cNvSpPr>
          <p:nvPr/>
        </p:nvSpPr>
        <p:spPr>
          <a:xfrm>
            <a:off x="684212" y="368559"/>
            <a:ext cx="8534400" cy="6671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Simplest NN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9128676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558" y="317414"/>
            <a:ext cx="6221598" cy="34055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Size of embedding space is the same for users and for restaurants</a:t>
            </a:r>
          </a:p>
          <a:p>
            <a:r>
              <a:rPr lang="en-US" dirty="0">
                <a:solidFill>
                  <a:schemeClr val="tx1"/>
                </a:solidFill>
              </a:rPr>
              <a:t>Dot Product is done between the user and the product</a:t>
            </a:r>
          </a:p>
          <a:p>
            <a:r>
              <a:rPr lang="en-US" dirty="0">
                <a:solidFill>
                  <a:schemeClr val="tx1"/>
                </a:solidFill>
              </a:rPr>
              <a:t>We train the embeddings for each user and embeddings for each restaurant - in such a way - that the predicted ratings will be as close as possible to the real ratings – of users given to the restaurant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Will have lowest loss (e.g. mean squared error)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B190D4-CF2D-1790-B718-6A348AA98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291" y="2337074"/>
            <a:ext cx="5793442" cy="4203512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952415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187" y="189728"/>
            <a:ext cx="8534400" cy="699969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014114"/>
            <a:ext cx="5870510" cy="211337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Imagine we trained a model, and achieved lowest possible loss – embedding are now trained and final</a:t>
            </a:r>
          </a:p>
          <a:p>
            <a:r>
              <a:rPr lang="en-US" dirty="0">
                <a:solidFill>
                  <a:schemeClr val="tx1"/>
                </a:solidFill>
              </a:rPr>
              <a:t>So the vectors ended up like on the picture</a:t>
            </a:r>
          </a:p>
          <a:p>
            <a:r>
              <a:rPr lang="en-US" dirty="0">
                <a:solidFill>
                  <a:schemeClr val="tx1"/>
                </a:solidFill>
              </a:rPr>
              <a:t>We have 3 users and 3 restaurants</a:t>
            </a:r>
          </a:p>
          <a:p>
            <a:r>
              <a:rPr lang="en-US" dirty="0">
                <a:solidFill>
                  <a:schemeClr val="tx1"/>
                </a:solidFill>
              </a:rPr>
              <a:t>Every user rated every other restaurant (in this example)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B8573CE-E86D-FCBB-2A2C-FEAC687C70F4}"/>
              </a:ext>
            </a:extLst>
          </p:cNvPr>
          <p:cNvSpPr txBox="1">
            <a:spLocks/>
          </p:cNvSpPr>
          <p:nvPr/>
        </p:nvSpPr>
        <p:spPr>
          <a:xfrm>
            <a:off x="6554722" y="3428998"/>
            <a:ext cx="5495730" cy="211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User U1 liked Restaurant R1, say by giving it rating it 5. So they point in similar direction; </a:t>
            </a:r>
          </a:p>
          <a:p>
            <a:r>
              <a:rPr lang="en-US" dirty="0">
                <a:solidFill>
                  <a:schemeClr val="tx1"/>
                </a:solidFill>
              </a:rPr>
              <a:t>User U1 liked restaurant R3 a little less; say by giving it rating 4</a:t>
            </a:r>
          </a:p>
          <a:p>
            <a:r>
              <a:rPr lang="en-US" dirty="0">
                <a:solidFill>
                  <a:schemeClr val="tx1"/>
                </a:solidFill>
              </a:rPr>
              <a:t>User U1 disliked restaurant R2 by giving it rating 2</a:t>
            </a:r>
          </a:p>
          <a:p>
            <a:r>
              <a:rPr lang="en-US" dirty="0">
                <a:solidFill>
                  <a:schemeClr val="tx1"/>
                </a:solidFill>
              </a:rPr>
              <a:t>Similarly for others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4D8297F-B218-FAFA-4625-0C664E5CF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77" y="3290614"/>
            <a:ext cx="5799845" cy="255327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99952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26BEF2-F5C9-784C-48F3-B2D29CF28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271" y="2611896"/>
            <a:ext cx="5585927" cy="255536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BFB4F5-D659-4A5F-4275-30CD6DCD635B}"/>
              </a:ext>
            </a:extLst>
          </p:cNvPr>
          <p:cNvSpPr txBox="1">
            <a:spLocks/>
          </p:cNvSpPr>
          <p:nvPr/>
        </p:nvSpPr>
        <p:spPr>
          <a:xfrm>
            <a:off x="721534" y="460310"/>
            <a:ext cx="7302793" cy="1939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To make recommendations we look only on embeddings (vectors) of the restaurants</a:t>
            </a:r>
          </a:p>
          <a:p>
            <a:r>
              <a:rPr lang="en-US" dirty="0">
                <a:solidFill>
                  <a:schemeClr val="tx1"/>
                </a:solidFill>
              </a:rPr>
              <a:t>We want to find similar restaurant to restaurant R1 based on user ratings.</a:t>
            </a:r>
          </a:p>
          <a:p>
            <a:r>
              <a:rPr lang="en-US" dirty="0">
                <a:solidFill>
                  <a:schemeClr val="tx1"/>
                </a:solidFill>
              </a:rPr>
              <a:t>Which one will it be? R2 or R3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D4A4C-A168-1740-76AC-0CC96043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62" y="2611896"/>
            <a:ext cx="5799845" cy="255327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17591-7B14-A828-B798-79EAC451CE01}"/>
              </a:ext>
            </a:extLst>
          </p:cNvPr>
          <p:cNvSpPr txBox="1">
            <a:spLocks/>
          </p:cNvSpPr>
          <p:nvPr/>
        </p:nvSpPr>
        <p:spPr>
          <a:xfrm>
            <a:off x="873934" y="5377489"/>
            <a:ext cx="7943494" cy="14058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Two users liked restaurant R1: user U1 and user U3</a:t>
            </a:r>
          </a:p>
          <a:p>
            <a:r>
              <a:rPr lang="en-US" dirty="0">
                <a:solidFill>
                  <a:schemeClr val="tx1"/>
                </a:solidFill>
              </a:rPr>
              <a:t>These both users also liked restaurant R3, and both of them disliked restaurant R2</a:t>
            </a:r>
          </a:p>
          <a:p>
            <a:r>
              <a:rPr lang="en-US" dirty="0">
                <a:solidFill>
                  <a:schemeClr val="tx1"/>
                </a:solidFill>
              </a:rPr>
              <a:t>So the most similar restaurant to restaurant R1 is restaurant R3</a:t>
            </a:r>
          </a:p>
        </p:txBody>
      </p:sp>
    </p:spTree>
    <p:extLst>
      <p:ext uri="{BB962C8B-B14F-4D97-AF65-F5344CB8AC3E}">
        <p14:creationId xmlns:p14="http://schemas.microsoft.com/office/powerpoint/2010/main" val="3485666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095FFF6-0BAE-A621-CF0D-2A19797308D0}"/>
              </a:ext>
            </a:extLst>
          </p:cNvPr>
          <p:cNvSpPr txBox="1">
            <a:spLocks/>
          </p:cNvSpPr>
          <p:nvPr/>
        </p:nvSpPr>
        <p:spPr>
          <a:xfrm>
            <a:off x="1104090" y="4583749"/>
            <a:ext cx="6509690" cy="46411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59718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1906"/>
            <a:ext cx="8534400" cy="723123"/>
          </a:xfrm>
        </p:spPr>
        <p:txBody>
          <a:bodyPr>
            <a:normAutofit/>
          </a:bodyPr>
          <a:lstStyle/>
          <a:p>
            <a:r>
              <a:rPr lang="en-US" dirty="0"/>
              <a:t>EDA Outputs: Business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CB1C6B-D717-58C8-6649-17A18C5E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677" y="4105827"/>
            <a:ext cx="4839591" cy="243931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5FE0D6-A8C1-C302-44ED-2E098B64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447" y="1944173"/>
            <a:ext cx="4353106" cy="2969653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94300-823C-9B5E-1186-341E24F1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724" y="3867159"/>
            <a:ext cx="3866064" cy="2348054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B1032E-F026-F35D-2C49-ACB52456C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5358" y="407932"/>
            <a:ext cx="4750590" cy="2560083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665126-F435-A912-1228-F422BBFE2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310" y="1305678"/>
            <a:ext cx="4369105" cy="233767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05533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1A6A27-41C6-382B-E7E4-F2F47DDFFCDE}"/>
              </a:ext>
            </a:extLst>
          </p:cNvPr>
          <p:cNvSpPr txBox="1">
            <a:spLocks/>
          </p:cNvSpPr>
          <p:nvPr/>
        </p:nvSpPr>
        <p:spPr>
          <a:xfrm>
            <a:off x="684212" y="321906"/>
            <a:ext cx="8534400" cy="7231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EDA Outputs: REVIEWS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6672F3-E033-04CA-7B78-135DBB565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319" y="3927148"/>
            <a:ext cx="4344368" cy="234971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1FEB1F-F261-27C5-9201-C3B87A8F6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997" y="1166162"/>
            <a:ext cx="4940643" cy="2639853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7773D-7382-8452-5EDF-126FCB763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147" y="480526"/>
            <a:ext cx="5285981" cy="2644938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70CFF6-AC2E-EBA3-B81A-30CC72CC4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933" y="4281454"/>
            <a:ext cx="3556757" cy="2368088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5FEF76-01A3-2D66-CAB7-25730ED5D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30316" y="3284084"/>
            <a:ext cx="3556757" cy="2372713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658749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460241"/>
            <a:ext cx="8534400" cy="1352939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Having chosen a Restaurant, system should recommend similar restaurant based on user ratings.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07BD8A6-FFEA-F001-3770-AD22D3CCBA97}"/>
              </a:ext>
            </a:extLst>
          </p:cNvPr>
          <p:cNvSpPr txBox="1">
            <a:spLocks/>
          </p:cNvSpPr>
          <p:nvPr/>
        </p:nvSpPr>
        <p:spPr>
          <a:xfrm>
            <a:off x="684212" y="725454"/>
            <a:ext cx="8534400" cy="66713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Objective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3AAF713-7DC3-4AA5-D4EC-B528A2A6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61050"/>
            <a:ext cx="8534400" cy="816428"/>
          </a:xfrm>
        </p:spPr>
        <p:txBody>
          <a:bodyPr/>
          <a:lstStyle/>
          <a:p>
            <a:r>
              <a:rPr lang="en-US" dirty="0"/>
              <a:t>Based 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AD608EE-13C9-931D-3B9E-47F2E0C16618}"/>
              </a:ext>
            </a:extLst>
          </p:cNvPr>
          <p:cNvSpPr txBox="1">
            <a:spLocks/>
          </p:cNvSpPr>
          <p:nvPr/>
        </p:nvSpPr>
        <p:spPr>
          <a:xfrm>
            <a:off x="684212" y="3928190"/>
            <a:ext cx="8534400" cy="2379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Trainable Embeddings via Neural Network</a:t>
            </a:r>
          </a:p>
          <a:p>
            <a:r>
              <a:rPr lang="en-US" dirty="0">
                <a:solidFill>
                  <a:schemeClr val="tx1"/>
                </a:solidFill>
              </a:rPr>
              <a:t>Dot Product</a:t>
            </a:r>
          </a:p>
          <a:p>
            <a:r>
              <a:rPr lang="en-US" dirty="0">
                <a:solidFill>
                  <a:schemeClr val="tx1"/>
                </a:solidFill>
              </a:rPr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2514597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/>
          <a:lstStyle/>
          <a:p>
            <a:r>
              <a:rPr lang="en-US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7775894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91A6A27-41C6-382B-E7E4-F2F47DDFFCDE}"/>
              </a:ext>
            </a:extLst>
          </p:cNvPr>
          <p:cNvSpPr txBox="1">
            <a:spLocks/>
          </p:cNvSpPr>
          <p:nvPr/>
        </p:nvSpPr>
        <p:spPr>
          <a:xfrm>
            <a:off x="684212" y="321906"/>
            <a:ext cx="8534400" cy="72312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Simplest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4AD3D-3294-E507-1CC5-7A6BFFBD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48" y="2509934"/>
            <a:ext cx="5852135" cy="425476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09DA03-24F2-73A1-9215-5A4843308D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9" y="1045029"/>
            <a:ext cx="5852135" cy="571966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"None" in the picture stays for the size of the batch. Lets say batch is 1</a:t>
            </a:r>
          </a:p>
          <a:p>
            <a:r>
              <a:rPr lang="en-US" dirty="0">
                <a:solidFill>
                  <a:schemeClr val="tx1"/>
                </a:solidFill>
              </a:rPr>
              <a:t>On first iteration Input is some user number, say 5; and also some restaurant number, say 10</a:t>
            </a:r>
          </a:p>
          <a:p>
            <a:r>
              <a:rPr lang="en-US" dirty="0">
                <a:solidFill>
                  <a:schemeClr val="tx1"/>
                </a:solidFill>
              </a:rPr>
              <a:t>User number 5 is changed by Embedding layer to a vector of size 2 (after reshaping); e.g. (1,2);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(Why reshaping: Embedding layer outputs a matrix of one row and 2 columns; but we want a vector of size 2)</a:t>
            </a:r>
          </a:p>
          <a:p>
            <a:r>
              <a:rPr lang="en-US" dirty="0">
                <a:solidFill>
                  <a:schemeClr val="tx1"/>
                </a:solidFill>
              </a:rPr>
              <a:t>Components of a vector will be trained by neural network to achieve best performance (lowest loss function)</a:t>
            </a:r>
          </a:p>
          <a:p>
            <a:r>
              <a:rPr lang="en-US" dirty="0">
                <a:solidFill>
                  <a:schemeClr val="tx1"/>
                </a:solidFill>
              </a:rPr>
              <a:t>Restaurant number 10 is changed say to a vector (5,7)</a:t>
            </a:r>
          </a:p>
        </p:txBody>
      </p:sp>
    </p:spTree>
    <p:extLst>
      <p:ext uri="{BB962C8B-B14F-4D97-AF65-F5344CB8AC3E}">
        <p14:creationId xmlns:p14="http://schemas.microsoft.com/office/powerpoint/2010/main" val="935214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7" y="485192"/>
            <a:ext cx="5852135" cy="361526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</a:rPr>
              <a:t>Vector of size 2 is DOT MULTIPLIED by vector of size 2; e.g. (1,2) * (5,7) = 1*2 + 2*7 = 2 + 14 = 16</a:t>
            </a:r>
          </a:p>
          <a:p>
            <a:r>
              <a:rPr lang="en-US" dirty="0">
                <a:solidFill>
                  <a:schemeClr val="tx1"/>
                </a:solidFill>
              </a:rPr>
              <a:t>16 is input to the sigmoid function which outputs a number between 0 and 1, specifically sigmoid(16) = 0.9999998874648379</a:t>
            </a:r>
          </a:p>
          <a:p>
            <a:r>
              <a:rPr lang="en-US" dirty="0">
                <a:solidFill>
                  <a:schemeClr val="tx1"/>
                </a:solidFill>
              </a:rPr>
              <a:t>0.9999998874648379 is min max scaled to the range &lt;1,5&gt; and returns 4.999999549859352, which is the prediction that this user 5 gave to the restaurant 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2F76C-E869-D80F-8667-F7580BD4D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48" y="2509934"/>
            <a:ext cx="5852135" cy="425476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781309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017" y="317241"/>
            <a:ext cx="5852135" cy="50105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prediction is compared to the actual rating that this user 5 gave to the restaurant 10, say actually he rated it 4</a:t>
            </a:r>
          </a:p>
          <a:p>
            <a:r>
              <a:rPr lang="en-US" dirty="0">
                <a:solidFill>
                  <a:schemeClr val="tx1"/>
                </a:solidFill>
              </a:rPr>
              <a:t>error now is 4.999999549859352 - 4 = 0.999999549859352 (it is also squared to get 0.99999909971)</a:t>
            </a:r>
          </a:p>
          <a:p>
            <a:r>
              <a:rPr lang="en-US" dirty="0">
                <a:solidFill>
                  <a:schemeClr val="tx1"/>
                </a:solidFill>
              </a:rPr>
              <a:t>After many iterations all those errors for all pairs of user/restaurant are aggregated to get the mean square error, which is our loss.</a:t>
            </a:r>
          </a:p>
          <a:p>
            <a:r>
              <a:rPr lang="en-US" dirty="0">
                <a:solidFill>
                  <a:schemeClr val="tx1"/>
                </a:solidFill>
              </a:rPr>
              <a:t>This loss is used in backpropagation to adjust the embedding vectors in such a way that the loss will be reduced by small amount</a:t>
            </a:r>
          </a:p>
          <a:p>
            <a:r>
              <a:rPr lang="en-US" dirty="0">
                <a:solidFill>
                  <a:schemeClr val="tx1"/>
                </a:solidFill>
              </a:rPr>
              <a:t>Repeat iterations by another batch.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942F48-BD71-D2F8-DF81-9D5E6F89C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848" y="2509934"/>
            <a:ext cx="5852135" cy="425476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599287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/>
          <a:lstStyle/>
          <a:p>
            <a:r>
              <a:rPr lang="en-US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585184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88F0-0F60-7C53-302D-089DA1FB1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873" y="1138335"/>
            <a:ext cx="8534400" cy="46932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Bias</a:t>
            </a:r>
          </a:p>
          <a:p>
            <a:r>
              <a:rPr lang="en-US" dirty="0">
                <a:solidFill>
                  <a:schemeClr val="tx1"/>
                </a:solidFill>
              </a:rPr>
              <a:t>Different Embedding Space size</a:t>
            </a:r>
          </a:p>
          <a:p>
            <a:r>
              <a:rPr lang="en-US" dirty="0">
                <a:solidFill>
                  <a:schemeClr val="tx1"/>
                </a:solidFill>
              </a:rPr>
              <a:t>More Data</a:t>
            </a:r>
          </a:p>
          <a:p>
            <a:r>
              <a:rPr lang="en-US" dirty="0">
                <a:solidFill>
                  <a:schemeClr val="tx1"/>
                </a:solidFill>
              </a:rPr>
              <a:t>Dropout</a:t>
            </a:r>
          </a:p>
          <a:p>
            <a:r>
              <a:rPr lang="en-US" dirty="0">
                <a:solidFill>
                  <a:schemeClr val="tx1"/>
                </a:solidFill>
              </a:rPr>
              <a:t>Alpha Dropout</a:t>
            </a:r>
          </a:p>
          <a:p>
            <a:r>
              <a:rPr lang="en-US" dirty="0">
                <a:solidFill>
                  <a:schemeClr val="tx1"/>
                </a:solidFill>
              </a:rPr>
              <a:t>Early Stopping</a:t>
            </a:r>
          </a:p>
          <a:p>
            <a:r>
              <a:rPr lang="en-US" dirty="0">
                <a:solidFill>
                  <a:schemeClr val="tx1"/>
                </a:solidFill>
              </a:rPr>
              <a:t>Model Saving</a:t>
            </a:r>
          </a:p>
          <a:p>
            <a:r>
              <a:rPr lang="en-US" dirty="0">
                <a:solidFill>
                  <a:schemeClr val="tx1"/>
                </a:solidFill>
              </a:rPr>
              <a:t>Grid Search</a:t>
            </a:r>
          </a:p>
          <a:p>
            <a:r>
              <a:rPr lang="en-US" dirty="0">
                <a:solidFill>
                  <a:schemeClr val="tx1"/>
                </a:solidFill>
              </a:rPr>
              <a:t>Cross Validated Grid Search</a:t>
            </a:r>
          </a:p>
          <a:p>
            <a:r>
              <a:rPr lang="en-US" dirty="0">
                <a:solidFill>
                  <a:schemeClr val="tx1"/>
                </a:solidFill>
              </a:rPr>
              <a:t>Batch Normalization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079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/>
          <a:lstStyle/>
          <a:p>
            <a:r>
              <a:rPr lang="en-US" dirty="0"/>
              <a:t>Final Model</a:t>
            </a:r>
          </a:p>
        </p:txBody>
      </p:sp>
    </p:spTree>
    <p:extLst>
      <p:ext uri="{BB962C8B-B14F-4D97-AF65-F5344CB8AC3E}">
        <p14:creationId xmlns:p14="http://schemas.microsoft.com/office/powerpoint/2010/main" val="2741894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C8B9DC0-7496-5173-728D-CC310D91E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34" y="1054359"/>
            <a:ext cx="11428328" cy="4997362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452821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B47D1D-3037-7C85-4239-4153D5760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67" y="699094"/>
            <a:ext cx="4615284" cy="348101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FBC5F5-171A-083A-B0F4-3DF828860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459" y="3221382"/>
            <a:ext cx="4335252" cy="2890168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757587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7666686" cy="1507067"/>
          </a:xfrm>
        </p:spPr>
        <p:txBody>
          <a:bodyPr/>
          <a:lstStyle/>
          <a:p>
            <a:r>
              <a:rPr lang="en-US" dirty="0"/>
              <a:t>Using Model: Similarity Table</a:t>
            </a:r>
          </a:p>
        </p:txBody>
      </p:sp>
    </p:spTree>
    <p:extLst>
      <p:ext uri="{BB962C8B-B14F-4D97-AF65-F5344CB8AC3E}">
        <p14:creationId xmlns:p14="http://schemas.microsoft.com/office/powerpoint/2010/main" val="1538522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090" y="2675466"/>
            <a:ext cx="6509690" cy="1507067"/>
          </a:xfrm>
        </p:spPr>
        <p:txBody>
          <a:bodyPr/>
          <a:lstStyle/>
          <a:p>
            <a:r>
              <a:rPr lang="en-US" dirty="0"/>
              <a:t>A little bit of Math</a:t>
            </a:r>
          </a:p>
        </p:txBody>
      </p:sp>
    </p:spTree>
    <p:extLst>
      <p:ext uri="{BB962C8B-B14F-4D97-AF65-F5344CB8AC3E}">
        <p14:creationId xmlns:p14="http://schemas.microsoft.com/office/powerpoint/2010/main" val="1489344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C29FBE8-0E96-A6DD-C8AF-DF9E5F486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835" y="278960"/>
            <a:ext cx="4994968" cy="603882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6BEF99-8BE0-6609-93C7-8D8B9C3F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015" y="349393"/>
            <a:ext cx="3459382" cy="2389648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535FAB-D849-B12B-CBD6-1D8799FF3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636" y="3002591"/>
            <a:ext cx="3779316" cy="3740638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11FA6A-CEAB-EB52-BFC0-C1DE3D35F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600" y="1723829"/>
            <a:ext cx="3162893" cy="314908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042598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41C38-BE53-975E-C1AB-E2A8F3FF48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653" y="959417"/>
            <a:ext cx="10515600" cy="1554608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Orthogonal – right angle vectors: different directions</a:t>
            </a:r>
          </a:p>
          <a:p>
            <a:r>
              <a:rPr lang="en-US" dirty="0">
                <a:solidFill>
                  <a:schemeClr val="tx1"/>
                </a:solidFill>
              </a:rPr>
              <a:t>Dot product is 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085CD-7B81-9D97-8090-E28A01857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6" y="2258251"/>
            <a:ext cx="8767667" cy="4231190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EC0A42E-A098-621C-8BB3-B0B46EAE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8559"/>
            <a:ext cx="8534400" cy="667139"/>
          </a:xfrm>
        </p:spPr>
        <p:txBody>
          <a:bodyPr/>
          <a:lstStyle/>
          <a:p>
            <a:r>
              <a:rPr lang="en-US" dirty="0"/>
              <a:t>Dot Product</a:t>
            </a:r>
          </a:p>
        </p:txBody>
      </p:sp>
    </p:spTree>
    <p:extLst>
      <p:ext uri="{BB962C8B-B14F-4D97-AF65-F5344CB8AC3E}">
        <p14:creationId xmlns:p14="http://schemas.microsoft.com/office/powerpoint/2010/main" val="42458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AB083-8BA8-4585-9FC2-D78A59D38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97" y="849086"/>
            <a:ext cx="10515600" cy="134370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Similar directions</a:t>
            </a:r>
          </a:p>
          <a:p>
            <a:r>
              <a:rPr lang="en-US" dirty="0">
                <a:solidFill>
                  <a:schemeClr val="tx1"/>
                </a:solidFill>
              </a:rPr>
              <a:t>Dot product is higher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F52A6F-0EA3-FBF3-A60C-9D1EB24E2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249" y="2291371"/>
            <a:ext cx="8711684" cy="419506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534158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5CD03-6D85-C9F8-7F9F-36FB80075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298" y="830423"/>
            <a:ext cx="10515600" cy="130638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Same directions</a:t>
            </a:r>
          </a:p>
          <a:p>
            <a:r>
              <a:rPr lang="en-US" dirty="0">
                <a:solidFill>
                  <a:schemeClr val="tx1"/>
                </a:solidFill>
              </a:rPr>
              <a:t>Dot Product is Biggest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7956C6-72FC-AFB3-6C8C-5E6E223CA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884" y="2312830"/>
            <a:ext cx="8715031" cy="419506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02051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12A9E-BDFB-3258-3213-0B7E2D42D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68559"/>
            <a:ext cx="8534400" cy="1507067"/>
          </a:xfrm>
        </p:spPr>
        <p:txBody>
          <a:bodyPr/>
          <a:lstStyle/>
          <a:p>
            <a:r>
              <a:rPr lang="en-US" dirty="0"/>
              <a:t>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D2483-D11C-0C2C-C0D5-22B56E030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56933"/>
            <a:ext cx="8534400" cy="3615267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The bigger the number – the more similar two vectors are</a:t>
            </a:r>
          </a:p>
          <a:p>
            <a:r>
              <a:rPr lang="en-US" dirty="0">
                <a:solidFill>
                  <a:schemeClr val="tx1"/>
                </a:solidFill>
              </a:rPr>
              <a:t>Range: (-1,1)</a:t>
            </a:r>
          </a:p>
          <a:p>
            <a:r>
              <a:rPr lang="en-US" dirty="0">
                <a:solidFill>
                  <a:schemeClr val="tx1"/>
                </a:solidFill>
              </a:rPr>
              <a:t>-1 means that vectors point in opposite directions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93968C-86A9-E6F1-1052-ACC647CB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172" y="1866782"/>
            <a:ext cx="5279655" cy="1380302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84A6C9-01D9-1AFA-BCB4-9F783A07C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3721" y="3429000"/>
            <a:ext cx="1164630" cy="47447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F82E7-755E-CF9C-7660-C4681463C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721" y="4085395"/>
            <a:ext cx="1725377" cy="47447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598AA3-D81E-E20E-2630-7A7A16C9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3721" y="4774447"/>
            <a:ext cx="1069734" cy="414091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A57947-B7B1-C201-E66C-18437C424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3721" y="5697721"/>
            <a:ext cx="1363048" cy="474479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3307898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6658980" cy="1507067"/>
          </a:xfrm>
        </p:spPr>
        <p:txBody>
          <a:bodyPr/>
          <a:lstStyle/>
          <a:p>
            <a:r>
              <a:rPr lang="en-US" dirty="0"/>
              <a:t>Example 1: Cosine of Right Angle Vectors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32A9E-8BC7-72F7-26C7-E98A82DE7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547" y="749182"/>
            <a:ext cx="5279655" cy="1380302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3BB2D-94B8-D623-4B6A-E19D4C8A6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023" y="2502868"/>
            <a:ext cx="7903954" cy="386527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1506004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E9243-15AD-337B-7A57-539CC3FDA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6817600" cy="1507067"/>
          </a:xfrm>
        </p:spPr>
        <p:txBody>
          <a:bodyPr/>
          <a:lstStyle/>
          <a:p>
            <a:r>
              <a:rPr lang="en-US" dirty="0"/>
              <a:t>Example 2: Cosine of Nearby Vectors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18ABF1-F3E6-DC7E-67D4-BCC35A882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00" y="2303778"/>
            <a:ext cx="2544932" cy="56937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E45118-2F8C-1C5B-26ED-EF3167CB6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891" y="2303777"/>
            <a:ext cx="7903954" cy="3865275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09C5D6-789A-4D19-0D52-4ADAEAE8C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900" y="3095084"/>
            <a:ext cx="1502622" cy="667832"/>
          </a:xfrm>
          <a:prstGeom prst="rect">
            <a:avLst/>
          </a:prstGeom>
          <a:effectLst>
            <a:outerShdw blurRad="177800" dist="63500" dir="18900000" algn="b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</p:pic>
    </p:spTree>
    <p:extLst>
      <p:ext uri="{BB962C8B-B14F-4D97-AF65-F5344CB8AC3E}">
        <p14:creationId xmlns:p14="http://schemas.microsoft.com/office/powerpoint/2010/main" val="2303034260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o2_theme">
      <a:dk1>
        <a:sysClr val="windowText" lastClr="000000"/>
      </a:dk1>
      <a:lt1>
        <a:sysClr val="window" lastClr="FFFFFF"/>
      </a:lt1>
      <a:dk2>
        <a:srgbClr val="0E2A6E"/>
      </a:dk2>
      <a:lt2>
        <a:srgbClr val="FFFFFF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Override1.xml><?xml version="1.0" encoding="utf-8"?>
<a:themeOverride xmlns:a="http://schemas.openxmlformats.org/drawingml/2006/main">
  <a:clrScheme name="o2_theme">
    <a:dk1>
      <a:sysClr val="windowText" lastClr="000000"/>
    </a:dk1>
    <a:lt1>
      <a:sysClr val="window" lastClr="FFFFFF"/>
    </a:lt1>
    <a:dk2>
      <a:srgbClr val="0E2A6E"/>
    </a:dk2>
    <a:lt2>
      <a:srgbClr val="FFFFFF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864</TotalTime>
  <Words>816</Words>
  <Application>Microsoft Office PowerPoint</Application>
  <PresentationFormat>Widescreen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Century Gothic</vt:lpstr>
      <vt:lpstr>Wingdings 3</vt:lpstr>
      <vt:lpstr>Slice</vt:lpstr>
      <vt:lpstr>Yelp Recommendation System</vt:lpstr>
      <vt:lpstr>Based on</vt:lpstr>
      <vt:lpstr>A little bit of Math</vt:lpstr>
      <vt:lpstr>Dot Product</vt:lpstr>
      <vt:lpstr>PowerPoint Presentation</vt:lpstr>
      <vt:lpstr>PowerPoint Presentation</vt:lpstr>
      <vt:lpstr>Cosine Similarity</vt:lpstr>
      <vt:lpstr>Example 1: Cosine of Right Angle Vectors</vt:lpstr>
      <vt:lpstr>Example 2: Cosine of Nearby Vectors</vt:lpstr>
      <vt:lpstr>PowerPoint Presentation</vt:lpstr>
      <vt:lpstr>PowerPoint Presentation</vt:lpstr>
      <vt:lpstr>To understand how similar Restaurants will come up</vt:lpstr>
      <vt:lpstr>PowerPoint Presentation</vt:lpstr>
      <vt:lpstr>PowerPoint Presentation</vt:lpstr>
      <vt:lpstr>Example</vt:lpstr>
      <vt:lpstr>PowerPoint Presentation</vt:lpstr>
      <vt:lpstr>Implementation Details</vt:lpstr>
      <vt:lpstr>EDA Outputs: Business</vt:lpstr>
      <vt:lpstr>PowerPoint Presentation</vt:lpstr>
      <vt:lpstr>Algorithm</vt:lpstr>
      <vt:lpstr>PowerPoint Presentation</vt:lpstr>
      <vt:lpstr>PowerPoint Presentation</vt:lpstr>
      <vt:lpstr>PowerPoint Presentation</vt:lpstr>
      <vt:lpstr>TUNING</vt:lpstr>
      <vt:lpstr>PowerPoint Presentation</vt:lpstr>
      <vt:lpstr>Final Model</vt:lpstr>
      <vt:lpstr>PowerPoint Presentation</vt:lpstr>
      <vt:lpstr>PowerPoint Presentation</vt:lpstr>
      <vt:lpstr>Using Model: Similarity Table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Miscanuk</dc:creator>
  <cp:lastModifiedBy>Michael Miscanuk</cp:lastModifiedBy>
  <cp:revision>5</cp:revision>
  <dcterms:created xsi:type="dcterms:W3CDTF">2022-08-06T14:03:40Z</dcterms:created>
  <dcterms:modified xsi:type="dcterms:W3CDTF">2022-08-11T10:47:07Z</dcterms:modified>
</cp:coreProperties>
</file>